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slide" Target="slides/slide44.xml"/><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9" name="Shape 2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77" name="Shape 2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02" name="Shape 3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14" name="Shape 3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32" name="Shape 3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38" name="Shape 3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44" name="Shape 3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50" name="Shape 3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56" name="Shape 3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62" name="Shape 3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67" name="Shape 3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73" name="Shape 3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79" name="Shape 3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84" name="Shape 3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90" name="Shape 3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97" name="Shape 3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03" name="Shape 4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22" name="Shape 22"/>
        <p:cNvGrpSpPr/>
        <p:nvPr/>
      </p:nvGrpSpPr>
      <p:grpSpPr>
        <a:xfrm>
          <a:off x="0" y="0"/>
          <a:ext cx="0" cy="0"/>
          <a:chOff x="0" y="0"/>
          <a:chExt cx="0" cy="0"/>
        </a:xfrm>
      </p:grpSpPr>
      <p:grpSp>
        <p:nvGrpSpPr>
          <p:cNvPr id="23" name="Shape 23"/>
          <p:cNvGrpSpPr/>
          <p:nvPr/>
        </p:nvGrpSpPr>
        <p:grpSpPr>
          <a:xfrm>
            <a:off x="0" y="-8467"/>
            <a:ext cx="12192000" cy="6866467"/>
            <a:chOff x="0" y="-8467"/>
            <a:chExt cx="12192000" cy="6866467"/>
          </a:xfrm>
        </p:grpSpPr>
        <p:cxnSp>
          <p:nvCxnSpPr>
            <p:cNvPr id="24" name="Shape 24"/>
            <p:cNvCxnSpPr/>
            <p:nvPr/>
          </p:nvCxnSpPr>
          <p:spPr>
            <a:xfrm>
              <a:off x="9371012" y="0"/>
              <a:ext cx="1219200" cy="6858000"/>
            </a:xfrm>
            <a:prstGeom prst="straightConnector1">
              <a:avLst/>
            </a:prstGeom>
            <a:noFill/>
            <a:ln cap="flat" cmpd="sng" w="9525">
              <a:solidFill>
                <a:srgbClr val="BFBFBF"/>
              </a:solidFill>
              <a:prstDash val="solid"/>
              <a:round/>
              <a:headEnd len="med" w="med" type="none"/>
              <a:tailEnd len="med" w="med" type="none"/>
            </a:ln>
          </p:spPr>
        </p:cxnSp>
        <p:cxnSp>
          <p:nvCxnSpPr>
            <p:cNvPr id="25" name="Shape 25"/>
            <p:cNvCxnSpPr/>
            <p:nvPr/>
          </p:nvCxnSpPr>
          <p:spPr>
            <a:xfrm flipH="1">
              <a:off x="7425267" y="3681413"/>
              <a:ext cx="4763558" cy="3176587"/>
            </a:xfrm>
            <a:prstGeom prst="straightConnector1">
              <a:avLst/>
            </a:prstGeom>
            <a:noFill/>
            <a:ln cap="flat" cmpd="sng" w="9525">
              <a:solidFill>
                <a:srgbClr val="D8D8D8"/>
              </a:solidFill>
              <a:prstDash val="solid"/>
              <a:round/>
              <a:headEnd len="med" w="med" type="none"/>
              <a:tailEnd len="med" w="med" type="none"/>
            </a:ln>
          </p:spPr>
        </p:cxnSp>
        <p:sp>
          <p:nvSpPr>
            <p:cNvPr id="26" name="Shape 26"/>
            <p:cNvSpPr/>
            <p:nvPr/>
          </p:nvSpPr>
          <p:spPr>
            <a:xfrm>
              <a:off x="9181476" y="-8467"/>
              <a:ext cx="3007349"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27" name="Shape 27"/>
            <p:cNvSpPr/>
            <p:nvPr/>
          </p:nvSpPr>
          <p:spPr>
            <a:xfrm>
              <a:off x="9603442" y="-8467"/>
              <a:ext cx="2588558"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8" name="Shape 2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9334500" y="-8467"/>
              <a:ext cx="2854326" cy="6866467"/>
            </a:xfrm>
            <a:custGeom>
              <a:pathLst>
                <a:path extrusionOk="0" h="120000" w="120000">
                  <a:moveTo>
                    <a:pt x="0" y="0"/>
                  </a:moveTo>
                  <a:lnTo>
                    <a:pt x="120000" y="0"/>
                  </a:lnTo>
                  <a:lnTo>
                    <a:pt x="120000" y="119999"/>
                  </a:lnTo>
                  <a:lnTo>
                    <a:pt x="103873" y="119999"/>
                  </a:lnTo>
                  <a:lnTo>
                    <a:pt x="0" y="0"/>
                  </a:lnTo>
                  <a:close/>
                </a:path>
              </a:pathLst>
            </a:custGeom>
            <a:solidFill>
              <a:srgbClr val="3477B2">
                <a:alpha val="69803"/>
              </a:srgbClr>
            </a:solidFill>
            <a:ln>
              <a:noFill/>
            </a:ln>
          </p:spPr>
        </p:sp>
        <p:sp>
          <p:nvSpPr>
            <p:cNvPr id="30" name="Shape 30"/>
            <p:cNvSpPr/>
            <p:nvPr/>
          </p:nvSpPr>
          <p:spPr>
            <a:xfrm>
              <a:off x="10898730" y="-8467"/>
              <a:ext cx="1290094" cy="6866467"/>
            </a:xfrm>
            <a:custGeom>
              <a:pathLst>
                <a:path extrusionOk="0" h="120000" w="120000">
                  <a:moveTo>
                    <a:pt x="94852" y="0"/>
                  </a:moveTo>
                  <a:lnTo>
                    <a:pt x="120000" y="0"/>
                  </a:lnTo>
                  <a:lnTo>
                    <a:pt x="120000" y="120000"/>
                  </a:lnTo>
                  <a:lnTo>
                    <a:pt x="0" y="120000"/>
                  </a:lnTo>
                  <a:lnTo>
                    <a:pt x="94852" y="0"/>
                  </a:lnTo>
                  <a:close/>
                </a:path>
              </a:pathLst>
            </a:custGeom>
            <a:solidFill>
              <a:srgbClr val="8FA1CF">
                <a:alpha val="69803"/>
              </a:srgbClr>
            </a:solidFill>
            <a:ln>
              <a:noFill/>
            </a:ln>
          </p:spPr>
        </p:sp>
        <p:sp>
          <p:nvSpPr>
            <p:cNvPr id="31" name="Shape 31"/>
            <p:cNvSpPr/>
            <p:nvPr/>
          </p:nvSpPr>
          <p:spPr>
            <a:xfrm>
              <a:off x="10938999" y="-8467"/>
              <a:ext cx="1249825" cy="6866467"/>
            </a:xfrm>
            <a:custGeom>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2" name="Shape 3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507067" y="2404534"/>
            <a:ext cx="7766936" cy="1646302"/>
          </a:xfrm>
          <a:prstGeom prst="rect">
            <a:avLst/>
          </a:prstGeom>
          <a:noFill/>
          <a:ln>
            <a:noFill/>
          </a:ln>
        </p:spPr>
        <p:txBody>
          <a:bodyPr anchorCtr="0" anchor="b" bIns="91425" lIns="91425" rIns="91425" wrap="square" tIns="91425"/>
          <a:lstStyle>
            <a:lvl1pPr indent="0" lvl="0" marL="0" marR="0" rtl="0" algn="r">
              <a:spcBef>
                <a:spcPts val="0"/>
              </a:spcBef>
              <a:buClr>
                <a:schemeClr val="accent1"/>
              </a:buClr>
              <a:buSzPct val="100000"/>
              <a:buFont typeface="Trebuchet MS"/>
              <a:buNone/>
              <a:defRPr b="0" i="0" sz="5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35" name="Shape 35"/>
          <p:cNvSpPr txBox="1"/>
          <p:nvPr>
            <p:ph idx="1" type="subTitle"/>
          </p:nvPr>
        </p:nvSpPr>
        <p:spPr>
          <a:xfrm>
            <a:off x="1507067" y="4050833"/>
            <a:ext cx="7766936" cy="1096899"/>
          </a:xfrm>
          <a:prstGeom prst="rect">
            <a:avLst/>
          </a:prstGeom>
          <a:noFill/>
          <a:ln>
            <a:noFill/>
          </a:ln>
        </p:spPr>
        <p:txBody>
          <a:bodyPr anchorCtr="0" anchor="t" bIns="91425" lIns="91425" rIns="91425" wrap="square" tIns="91425"/>
          <a:lstStyle>
            <a:lvl1pPr indent="0" lvl="0" marL="0" marR="0" rtl="0" algn="r">
              <a:spcBef>
                <a:spcPts val="1000"/>
              </a:spcBef>
              <a:spcAft>
                <a:spcPts val="0"/>
              </a:spcAft>
              <a:buClr>
                <a:schemeClr val="accent1"/>
              </a:buClr>
              <a:buSzPct val="79999"/>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ctr">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2pPr>
            <a:lvl3pPr indent="0" lvl="2" marL="914400" marR="0" rtl="0" algn="ctr">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3pPr>
            <a:lvl4pPr indent="0" lvl="3" marL="1371600" marR="0" rtl="0" algn="ctr">
              <a:spcBef>
                <a:spcPts val="1000"/>
              </a:spcBef>
              <a:spcAft>
                <a:spcPts val="0"/>
              </a:spcAft>
              <a:buClr>
                <a:schemeClr val="accent1"/>
              </a:buClr>
              <a:buSzPct val="80000"/>
              <a:buFont typeface="Noto Sans Symbols"/>
              <a:buNone/>
              <a:defRPr b="0" i="0" sz="1200" u="none" cap="none" strike="noStrike">
                <a:solidFill>
                  <a:srgbClr val="888888"/>
                </a:solidFill>
                <a:latin typeface="Trebuchet MS"/>
                <a:ea typeface="Trebuchet MS"/>
                <a:cs typeface="Trebuchet MS"/>
                <a:sym typeface="Trebuchet MS"/>
              </a:defRPr>
            </a:lvl4pPr>
            <a:lvl5pPr indent="0" lvl="4" marL="1828800" marR="0" rtl="0" algn="ctr">
              <a:spcBef>
                <a:spcPts val="1000"/>
              </a:spcBef>
              <a:spcAft>
                <a:spcPts val="0"/>
              </a:spcAft>
              <a:buClr>
                <a:schemeClr val="accent1"/>
              </a:buClr>
              <a:buSzPct val="80000"/>
              <a:buFont typeface="Noto Sans Symbols"/>
              <a:buNone/>
              <a:defRPr b="0" i="0" sz="1200" u="none" cap="none" strike="noStrike">
                <a:solidFill>
                  <a:srgbClr val="888888"/>
                </a:solidFill>
                <a:latin typeface="Trebuchet MS"/>
                <a:ea typeface="Trebuchet MS"/>
                <a:cs typeface="Trebuchet MS"/>
                <a:sym typeface="Trebuchet MS"/>
              </a:defRPr>
            </a:lvl5pPr>
            <a:lvl6pPr indent="0" lvl="5" marL="2286000" marR="0" rtl="0" algn="ctr">
              <a:spcBef>
                <a:spcPts val="1000"/>
              </a:spcBef>
              <a:spcAft>
                <a:spcPts val="0"/>
              </a:spcAft>
              <a:buClr>
                <a:schemeClr val="accent1"/>
              </a:buClr>
              <a:buSzPct val="80000"/>
              <a:buFont typeface="Noto Sans Symbols"/>
              <a:buNone/>
              <a:defRPr b="0" i="0" sz="1200" u="none" cap="none" strike="noStrike">
                <a:solidFill>
                  <a:srgbClr val="888888"/>
                </a:solidFill>
                <a:latin typeface="Trebuchet MS"/>
                <a:ea typeface="Trebuchet MS"/>
                <a:cs typeface="Trebuchet MS"/>
                <a:sym typeface="Trebuchet MS"/>
              </a:defRPr>
            </a:lvl6pPr>
            <a:lvl7pPr indent="0" lvl="6" marL="2743200" marR="0" rtl="0" algn="ctr">
              <a:spcBef>
                <a:spcPts val="1000"/>
              </a:spcBef>
              <a:spcAft>
                <a:spcPts val="0"/>
              </a:spcAft>
              <a:buClr>
                <a:schemeClr val="accent1"/>
              </a:buClr>
              <a:buSzPct val="80000"/>
              <a:buFont typeface="Noto Sans Symbols"/>
              <a:buNone/>
              <a:defRPr b="0" i="0" sz="1200" u="none" cap="none" strike="noStrike">
                <a:solidFill>
                  <a:srgbClr val="888888"/>
                </a:solidFill>
                <a:latin typeface="Trebuchet MS"/>
                <a:ea typeface="Trebuchet MS"/>
                <a:cs typeface="Trebuchet MS"/>
                <a:sym typeface="Trebuchet MS"/>
              </a:defRPr>
            </a:lvl7pPr>
            <a:lvl8pPr indent="0" lvl="7" marL="3200400" marR="0" rtl="0" algn="ctr">
              <a:spcBef>
                <a:spcPts val="1000"/>
              </a:spcBef>
              <a:spcAft>
                <a:spcPts val="0"/>
              </a:spcAft>
              <a:buClr>
                <a:schemeClr val="accent1"/>
              </a:buClr>
              <a:buSzPct val="80000"/>
              <a:buFont typeface="Noto Sans Symbols"/>
              <a:buNone/>
              <a:defRPr b="0" i="0" sz="1200" u="none" cap="none" strike="noStrike">
                <a:solidFill>
                  <a:srgbClr val="888888"/>
                </a:solidFill>
                <a:latin typeface="Trebuchet MS"/>
                <a:ea typeface="Trebuchet MS"/>
                <a:cs typeface="Trebuchet MS"/>
                <a:sym typeface="Trebuchet MS"/>
              </a:defRPr>
            </a:lvl8pPr>
            <a:lvl9pPr indent="0" lvl="8" marL="3657600" marR="0" rtl="0" algn="ctr">
              <a:spcBef>
                <a:spcPts val="1000"/>
              </a:spcBef>
              <a:spcAft>
                <a:spcPts val="0"/>
              </a:spcAft>
              <a:buClr>
                <a:schemeClr val="accent1"/>
              </a:buClr>
              <a:buSzPct val="80000"/>
              <a:buFont typeface="Noto Sans Symbols"/>
              <a:buNone/>
              <a:defRPr b="0" i="0" sz="1200" u="none" cap="none" strike="noStrike">
                <a:solidFill>
                  <a:srgbClr val="888888"/>
                </a:solidFill>
                <a:latin typeface="Trebuchet MS"/>
                <a:ea typeface="Trebuchet MS"/>
                <a:cs typeface="Trebuchet MS"/>
                <a:sym typeface="Trebuchet MS"/>
              </a:defRPr>
            </a:lvl9pPr>
          </a:lstStyle>
          <a:p/>
        </p:txBody>
      </p:sp>
      <p:sp>
        <p:nvSpPr>
          <p:cNvPr id="36" name="Shape 36"/>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37" name="Shape 37"/>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38" name="Shape 38"/>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90" name="Shape 90"/>
        <p:cNvGrpSpPr/>
        <p:nvPr/>
      </p:nvGrpSpPr>
      <p:grpSpPr>
        <a:xfrm>
          <a:off x="0" y="0"/>
          <a:ext cx="0" cy="0"/>
          <a:chOff x="0" y="0"/>
          <a:chExt cx="0" cy="0"/>
        </a:xfrm>
      </p:grpSpPr>
      <p:sp>
        <p:nvSpPr>
          <p:cNvPr id="91" name="Shape 91"/>
          <p:cNvSpPr txBox="1"/>
          <p:nvPr>
            <p:ph type="title"/>
          </p:nvPr>
        </p:nvSpPr>
        <p:spPr>
          <a:xfrm>
            <a:off x="677335" y="609600"/>
            <a:ext cx="8596668" cy="3403600"/>
          </a:xfrm>
          <a:prstGeom prst="rect">
            <a:avLst/>
          </a:prstGeom>
          <a:noFill/>
          <a:ln>
            <a:noFill/>
          </a:ln>
        </p:spPr>
        <p:txBody>
          <a:bodyPr anchorCtr="0" anchor="ctr" bIns="91425" lIns="91425" rIns="91425" wrap="square" tIns="91425"/>
          <a:lstStyle>
            <a:lvl1pPr indent="0" lvl="0" marL="0" marR="0" rtl="0" algn="l">
              <a:spcBef>
                <a:spcPts val="0"/>
              </a:spcBef>
              <a:buClr>
                <a:schemeClr val="accent1"/>
              </a:buClr>
              <a:buSzPct val="1000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92" name="Shape 92"/>
          <p:cNvSpPr txBox="1"/>
          <p:nvPr>
            <p:ph idx="1" type="body"/>
          </p:nvPr>
        </p:nvSpPr>
        <p:spPr>
          <a:xfrm>
            <a:off x="677335" y="4470400"/>
            <a:ext cx="8596668" cy="1570962"/>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chemeClr val="accent1"/>
              </a:buClr>
              <a:buSzPct val="79999"/>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79999"/>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93" name="Shape 93"/>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94" name="Shape 94"/>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95" name="Shape 95"/>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96" name="Shape 96"/>
        <p:cNvGrpSpPr/>
        <p:nvPr/>
      </p:nvGrpSpPr>
      <p:grpSpPr>
        <a:xfrm>
          <a:off x="0" y="0"/>
          <a:ext cx="0" cy="0"/>
          <a:chOff x="0" y="0"/>
          <a:chExt cx="0" cy="0"/>
        </a:xfrm>
      </p:grpSpPr>
      <p:sp>
        <p:nvSpPr>
          <p:cNvPr id="97" name="Shape 97"/>
          <p:cNvSpPr txBox="1"/>
          <p:nvPr>
            <p:ph type="title"/>
          </p:nvPr>
        </p:nvSpPr>
        <p:spPr>
          <a:xfrm>
            <a:off x="931334" y="609600"/>
            <a:ext cx="8094134" cy="3022600"/>
          </a:xfrm>
          <a:prstGeom prst="rect">
            <a:avLst/>
          </a:prstGeom>
          <a:noFill/>
          <a:ln>
            <a:noFill/>
          </a:ln>
        </p:spPr>
        <p:txBody>
          <a:bodyPr anchorCtr="0" anchor="ctr" bIns="91425" lIns="91425" rIns="91425" wrap="square" tIns="91425"/>
          <a:lstStyle>
            <a:lvl1pPr indent="0" lvl="0" marL="0" marR="0" rtl="0" algn="l">
              <a:spcBef>
                <a:spcPts val="0"/>
              </a:spcBef>
              <a:buClr>
                <a:schemeClr val="accent1"/>
              </a:buClr>
              <a:buSzPct val="1000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98" name="Shape 98"/>
          <p:cNvSpPr txBox="1"/>
          <p:nvPr>
            <p:ph idx="1" type="body"/>
          </p:nvPr>
        </p:nvSpPr>
        <p:spPr>
          <a:xfrm>
            <a:off x="1366139" y="3632200"/>
            <a:ext cx="7224524" cy="381000"/>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16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4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99" name="Shape 99"/>
          <p:cNvSpPr txBox="1"/>
          <p:nvPr>
            <p:ph idx="2" type="body"/>
          </p:nvPr>
        </p:nvSpPr>
        <p:spPr>
          <a:xfrm>
            <a:off x="677335" y="4470400"/>
            <a:ext cx="8596668" cy="1570962"/>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chemeClr val="accent1"/>
              </a:buClr>
              <a:buSzPct val="79999"/>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79999"/>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0" name="Shape 100"/>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01" name="Shape 101"/>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02" name="Shape 102"/>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
        <p:nvSpPr>
          <p:cNvPr id="103" name="Shape 103"/>
          <p:cNvSpPr txBox="1"/>
          <p:nvPr/>
        </p:nvSpPr>
        <p:spPr>
          <a:xfrm>
            <a:off x="541870" y="790378"/>
            <a:ext cx="609600" cy="584776"/>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en-US" sz="8000" u="none" cap="none" strike="noStrike">
                <a:solidFill>
                  <a:srgbClr val="8FA1CF"/>
                </a:solidFill>
                <a:latin typeface="Arial"/>
                <a:ea typeface="Arial"/>
                <a:cs typeface="Arial"/>
                <a:sym typeface="Arial"/>
              </a:rPr>
              <a:t>“</a:t>
            </a:r>
          </a:p>
        </p:txBody>
      </p:sp>
      <p:sp>
        <p:nvSpPr>
          <p:cNvPr id="104" name="Shape 104"/>
          <p:cNvSpPr txBox="1"/>
          <p:nvPr/>
        </p:nvSpPr>
        <p:spPr>
          <a:xfrm>
            <a:off x="8893011" y="2886556"/>
            <a:ext cx="609600" cy="584776"/>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en-US" sz="8000" u="none" cap="none" strike="noStrike">
                <a:solidFill>
                  <a:srgbClr val="8FA1CF"/>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105" name="Shape 105"/>
        <p:cNvGrpSpPr/>
        <p:nvPr/>
      </p:nvGrpSpPr>
      <p:grpSpPr>
        <a:xfrm>
          <a:off x="0" y="0"/>
          <a:ext cx="0" cy="0"/>
          <a:chOff x="0" y="0"/>
          <a:chExt cx="0" cy="0"/>
        </a:xfrm>
      </p:grpSpPr>
      <p:sp>
        <p:nvSpPr>
          <p:cNvPr id="106" name="Shape 106"/>
          <p:cNvSpPr txBox="1"/>
          <p:nvPr>
            <p:ph type="title"/>
          </p:nvPr>
        </p:nvSpPr>
        <p:spPr>
          <a:xfrm>
            <a:off x="677335" y="1931988"/>
            <a:ext cx="8596668" cy="259546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SzPct val="1000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107" name="Shape 107"/>
          <p:cNvSpPr txBox="1"/>
          <p:nvPr>
            <p:ph idx="1" type="body"/>
          </p:nvPr>
        </p:nvSpPr>
        <p:spPr>
          <a:xfrm>
            <a:off x="677335" y="4527448"/>
            <a:ext cx="8596668" cy="1513914"/>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chemeClr val="accent1"/>
              </a:buClr>
              <a:buSzPct val="79999"/>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79999"/>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8" name="Shape 108"/>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09" name="Shape 109"/>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10" name="Shape 110"/>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Name Card">
    <p:spTree>
      <p:nvGrpSpPr>
        <p:cNvPr id="111" name="Shape 111"/>
        <p:cNvGrpSpPr/>
        <p:nvPr/>
      </p:nvGrpSpPr>
      <p:grpSpPr>
        <a:xfrm>
          <a:off x="0" y="0"/>
          <a:ext cx="0" cy="0"/>
          <a:chOff x="0" y="0"/>
          <a:chExt cx="0" cy="0"/>
        </a:xfrm>
      </p:grpSpPr>
      <p:sp>
        <p:nvSpPr>
          <p:cNvPr id="112" name="Shape 112"/>
          <p:cNvSpPr txBox="1"/>
          <p:nvPr>
            <p:ph type="title"/>
          </p:nvPr>
        </p:nvSpPr>
        <p:spPr>
          <a:xfrm>
            <a:off x="931334" y="609600"/>
            <a:ext cx="8094134" cy="3022600"/>
          </a:xfrm>
          <a:prstGeom prst="rect">
            <a:avLst/>
          </a:prstGeom>
          <a:noFill/>
          <a:ln>
            <a:noFill/>
          </a:ln>
        </p:spPr>
        <p:txBody>
          <a:bodyPr anchorCtr="0" anchor="ctr" bIns="91425" lIns="91425" rIns="91425" wrap="square" tIns="91425"/>
          <a:lstStyle>
            <a:lvl1pPr indent="0" lvl="0" marL="0" marR="0" rtl="0" algn="l">
              <a:spcBef>
                <a:spcPts val="0"/>
              </a:spcBef>
              <a:buClr>
                <a:schemeClr val="accent1"/>
              </a:buClr>
              <a:buSzPct val="1000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113" name="Shape 113"/>
          <p:cNvSpPr txBox="1"/>
          <p:nvPr>
            <p:ph idx="1" type="body"/>
          </p:nvPr>
        </p:nvSpPr>
        <p:spPr>
          <a:xfrm>
            <a:off x="677332" y="4013200"/>
            <a:ext cx="8596669" cy="514248"/>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4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14" name="Shape 114"/>
          <p:cNvSpPr txBox="1"/>
          <p:nvPr>
            <p:ph idx="2" type="body"/>
          </p:nvPr>
        </p:nvSpPr>
        <p:spPr>
          <a:xfrm>
            <a:off x="677335" y="4527448"/>
            <a:ext cx="8596668" cy="1513914"/>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chemeClr val="accent1"/>
              </a:buClr>
              <a:buSzPct val="79999"/>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79999"/>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5" name="Shape 115"/>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16" name="Shape 116"/>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17" name="Shape 117"/>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
        <p:nvSpPr>
          <p:cNvPr id="118" name="Shape 118"/>
          <p:cNvSpPr txBox="1"/>
          <p:nvPr/>
        </p:nvSpPr>
        <p:spPr>
          <a:xfrm>
            <a:off x="541870" y="790378"/>
            <a:ext cx="609600" cy="584776"/>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en-US" sz="8000" u="none" cap="none" strike="noStrike">
                <a:solidFill>
                  <a:srgbClr val="8FA1CF"/>
                </a:solidFill>
                <a:latin typeface="Arial"/>
                <a:ea typeface="Arial"/>
                <a:cs typeface="Arial"/>
                <a:sym typeface="Arial"/>
              </a:rPr>
              <a:t>“</a:t>
            </a:r>
          </a:p>
        </p:txBody>
      </p:sp>
      <p:sp>
        <p:nvSpPr>
          <p:cNvPr id="119" name="Shape 119"/>
          <p:cNvSpPr txBox="1"/>
          <p:nvPr/>
        </p:nvSpPr>
        <p:spPr>
          <a:xfrm>
            <a:off x="8893011" y="2886556"/>
            <a:ext cx="609600" cy="584776"/>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en-US" sz="8000" u="none" cap="none" strike="noStrike">
                <a:solidFill>
                  <a:srgbClr val="8FA1CF"/>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ue or False">
    <p:spTree>
      <p:nvGrpSpPr>
        <p:cNvPr id="120" name="Shape 120"/>
        <p:cNvGrpSpPr/>
        <p:nvPr/>
      </p:nvGrpSpPr>
      <p:grpSpPr>
        <a:xfrm>
          <a:off x="0" y="0"/>
          <a:ext cx="0" cy="0"/>
          <a:chOff x="0" y="0"/>
          <a:chExt cx="0" cy="0"/>
        </a:xfrm>
      </p:grpSpPr>
      <p:sp>
        <p:nvSpPr>
          <p:cNvPr id="121" name="Shape 121"/>
          <p:cNvSpPr txBox="1"/>
          <p:nvPr>
            <p:ph type="title"/>
          </p:nvPr>
        </p:nvSpPr>
        <p:spPr>
          <a:xfrm>
            <a:off x="685799" y="609600"/>
            <a:ext cx="8588203" cy="3022600"/>
          </a:xfrm>
          <a:prstGeom prst="rect">
            <a:avLst/>
          </a:prstGeom>
          <a:noFill/>
          <a:ln>
            <a:noFill/>
          </a:ln>
        </p:spPr>
        <p:txBody>
          <a:bodyPr anchorCtr="0" anchor="ctr" bIns="91425" lIns="91425" rIns="91425" wrap="square" tIns="91425"/>
          <a:lstStyle>
            <a:lvl1pPr indent="0" lvl="0" marL="0" marR="0" rtl="0" algn="l">
              <a:spcBef>
                <a:spcPts val="0"/>
              </a:spcBef>
              <a:buClr>
                <a:schemeClr val="accent1"/>
              </a:buClr>
              <a:buSzPct val="1000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122" name="Shape 122"/>
          <p:cNvSpPr txBox="1"/>
          <p:nvPr>
            <p:ph idx="1" type="body"/>
          </p:nvPr>
        </p:nvSpPr>
        <p:spPr>
          <a:xfrm>
            <a:off x="677332" y="4013200"/>
            <a:ext cx="8596669" cy="514248"/>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2400" u="none" cap="none" strike="noStrike">
                <a:solidFill>
                  <a:schemeClr val="accent1"/>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4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3" name="Shape 123"/>
          <p:cNvSpPr txBox="1"/>
          <p:nvPr>
            <p:ph idx="2" type="body"/>
          </p:nvPr>
        </p:nvSpPr>
        <p:spPr>
          <a:xfrm>
            <a:off x="677335" y="4527448"/>
            <a:ext cx="8596668" cy="1513914"/>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chemeClr val="accent1"/>
              </a:buClr>
              <a:buSzPct val="79999"/>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79999"/>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4" name="Shape 124"/>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25" name="Shape 125"/>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26" name="Shape 126"/>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7" name="Shape 127"/>
        <p:cNvGrpSpPr/>
        <p:nvPr/>
      </p:nvGrpSpPr>
      <p:grpSpPr>
        <a:xfrm>
          <a:off x="0" y="0"/>
          <a:ext cx="0" cy="0"/>
          <a:chOff x="0" y="0"/>
          <a:chExt cx="0" cy="0"/>
        </a:xfrm>
      </p:grpSpPr>
      <p:sp>
        <p:nvSpPr>
          <p:cNvPr id="128" name="Shape 128"/>
          <p:cNvSpPr txBox="1"/>
          <p:nvPr>
            <p:ph type="title"/>
          </p:nvPr>
        </p:nvSpPr>
        <p:spPr>
          <a:xfrm>
            <a:off x="677334" y="609600"/>
            <a:ext cx="8596668" cy="1320800"/>
          </a:xfrm>
          <a:prstGeom prst="rect">
            <a:avLst/>
          </a:prstGeom>
          <a:noFill/>
          <a:ln>
            <a:noFill/>
          </a:ln>
        </p:spPr>
        <p:txBody>
          <a:bodyPr anchorCtr="0" anchor="t"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129" name="Shape 129"/>
          <p:cNvSpPr txBox="1"/>
          <p:nvPr>
            <p:ph idx="1" type="body"/>
          </p:nvPr>
        </p:nvSpPr>
        <p:spPr>
          <a:xfrm rot="5400000">
            <a:off x="3035282" y="-197358"/>
            <a:ext cx="3880773" cy="8596668"/>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0" name="Shape 130"/>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31" name="Shape 131"/>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32" name="Shape 132"/>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3" name="Shape 133"/>
        <p:cNvGrpSpPr/>
        <p:nvPr/>
      </p:nvGrpSpPr>
      <p:grpSpPr>
        <a:xfrm>
          <a:off x="0" y="0"/>
          <a:ext cx="0" cy="0"/>
          <a:chOff x="0" y="0"/>
          <a:chExt cx="0" cy="0"/>
        </a:xfrm>
      </p:grpSpPr>
      <p:sp>
        <p:nvSpPr>
          <p:cNvPr id="134" name="Shape 134"/>
          <p:cNvSpPr txBox="1"/>
          <p:nvPr>
            <p:ph type="title"/>
          </p:nvPr>
        </p:nvSpPr>
        <p:spPr>
          <a:xfrm rot="5400000">
            <a:off x="5994319" y="2582953"/>
            <a:ext cx="5251451" cy="1304743"/>
          </a:xfrm>
          <a:prstGeom prst="rect">
            <a:avLst/>
          </a:prstGeom>
          <a:noFill/>
          <a:ln>
            <a:noFill/>
          </a:ln>
        </p:spPr>
        <p:txBody>
          <a:bodyPr anchorCtr="0" anchor="ctr"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135" name="Shape 135"/>
          <p:cNvSpPr txBox="1"/>
          <p:nvPr>
            <p:ph idx="1" type="body"/>
          </p:nvPr>
        </p:nvSpPr>
        <p:spPr>
          <a:xfrm rot="5400000">
            <a:off x="1581685" y="-294750"/>
            <a:ext cx="5251450" cy="7060150"/>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6" name="Shape 136"/>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37" name="Shape 137"/>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138" name="Shape 138"/>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9" name="Shape 39"/>
        <p:cNvGrpSpPr/>
        <p:nvPr/>
      </p:nvGrpSpPr>
      <p:grpSpPr>
        <a:xfrm>
          <a:off x="0" y="0"/>
          <a:ext cx="0" cy="0"/>
          <a:chOff x="0" y="0"/>
          <a:chExt cx="0" cy="0"/>
        </a:xfrm>
      </p:grpSpPr>
      <p:sp>
        <p:nvSpPr>
          <p:cNvPr id="40" name="Shape 40"/>
          <p:cNvSpPr txBox="1"/>
          <p:nvPr>
            <p:ph type="title"/>
          </p:nvPr>
        </p:nvSpPr>
        <p:spPr>
          <a:xfrm>
            <a:off x="677334" y="609600"/>
            <a:ext cx="8596668" cy="1320800"/>
          </a:xfrm>
          <a:prstGeom prst="rect">
            <a:avLst/>
          </a:prstGeom>
          <a:noFill/>
          <a:ln>
            <a:noFill/>
          </a:ln>
        </p:spPr>
        <p:txBody>
          <a:bodyPr anchorCtr="0" anchor="t"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41" name="Shape 41"/>
          <p:cNvSpPr txBox="1"/>
          <p:nvPr>
            <p:ph idx="1" type="body"/>
          </p:nvPr>
        </p:nvSpPr>
        <p:spPr>
          <a:xfrm>
            <a:off x="677334" y="2160589"/>
            <a:ext cx="8596668" cy="3880773"/>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2" name="Shape 42"/>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43" name="Shape 43"/>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44" name="Shape 44"/>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677334" y="609600"/>
            <a:ext cx="8596668" cy="1320800"/>
          </a:xfrm>
          <a:prstGeom prst="rect">
            <a:avLst/>
          </a:prstGeom>
          <a:noFill/>
          <a:ln>
            <a:noFill/>
          </a:ln>
        </p:spPr>
        <p:txBody>
          <a:bodyPr anchorCtr="0" anchor="t"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47" name="Shape 47"/>
          <p:cNvSpPr txBox="1"/>
          <p:nvPr>
            <p:ph idx="1" type="body"/>
          </p:nvPr>
        </p:nvSpPr>
        <p:spPr>
          <a:xfrm>
            <a:off x="675745" y="2160983"/>
            <a:ext cx="4185623"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1" i="0" sz="20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79999"/>
              <a:buFont typeface="Noto Sans Symbols"/>
              <a:buNone/>
              <a:defRPr b="1" i="0" sz="18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48" name="Shape 48"/>
          <p:cNvSpPr txBox="1"/>
          <p:nvPr>
            <p:ph idx="2" type="body"/>
          </p:nvPr>
        </p:nvSpPr>
        <p:spPr>
          <a:xfrm>
            <a:off x="675745" y="2737245"/>
            <a:ext cx="4185623" cy="3304117"/>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9" name="Shape 49"/>
          <p:cNvSpPr txBox="1"/>
          <p:nvPr>
            <p:ph idx="3" type="body"/>
          </p:nvPr>
        </p:nvSpPr>
        <p:spPr>
          <a:xfrm>
            <a:off x="5088383" y="2160983"/>
            <a:ext cx="4185618"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1" i="0" sz="20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79999"/>
              <a:buFont typeface="Noto Sans Symbols"/>
              <a:buNone/>
              <a:defRPr b="1" i="0" sz="18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50" name="Shape 50"/>
          <p:cNvSpPr txBox="1"/>
          <p:nvPr>
            <p:ph idx="4" type="body"/>
          </p:nvPr>
        </p:nvSpPr>
        <p:spPr>
          <a:xfrm>
            <a:off x="5088384" y="2737245"/>
            <a:ext cx="4185617" cy="3304117"/>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1" name="Shape 51"/>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52" name="Shape 52"/>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53" name="Shape 53"/>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4" name="Shape 54"/>
        <p:cNvGrpSpPr/>
        <p:nvPr/>
      </p:nvGrpSpPr>
      <p:grpSpPr>
        <a:xfrm>
          <a:off x="0" y="0"/>
          <a:ext cx="0" cy="0"/>
          <a:chOff x="0" y="0"/>
          <a:chExt cx="0" cy="0"/>
        </a:xfrm>
      </p:grpSpPr>
      <p:sp>
        <p:nvSpPr>
          <p:cNvPr id="55" name="Shape 55"/>
          <p:cNvSpPr txBox="1"/>
          <p:nvPr>
            <p:ph type="title"/>
          </p:nvPr>
        </p:nvSpPr>
        <p:spPr>
          <a:xfrm>
            <a:off x="677335" y="2700867"/>
            <a:ext cx="8596668" cy="1826581"/>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SzPct val="100000"/>
              <a:buFont typeface="Trebuchet MS"/>
              <a:buNone/>
              <a:defRPr b="0" i="0" sz="40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56" name="Shape 56"/>
          <p:cNvSpPr txBox="1"/>
          <p:nvPr>
            <p:ph idx="1" type="body"/>
          </p:nvPr>
        </p:nvSpPr>
        <p:spPr>
          <a:xfrm>
            <a:off x="677335" y="4527448"/>
            <a:ext cx="8596668" cy="8604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20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79999"/>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57" name="Shape 57"/>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58" name="Shape 58"/>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59" name="Shape 59"/>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0" name="Shape 60"/>
        <p:cNvGrpSpPr/>
        <p:nvPr/>
      </p:nvGrpSpPr>
      <p:grpSpPr>
        <a:xfrm>
          <a:off x="0" y="0"/>
          <a:ext cx="0" cy="0"/>
          <a:chOff x="0" y="0"/>
          <a:chExt cx="0" cy="0"/>
        </a:xfrm>
      </p:grpSpPr>
      <p:sp>
        <p:nvSpPr>
          <p:cNvPr id="61" name="Shape 61"/>
          <p:cNvSpPr txBox="1"/>
          <p:nvPr>
            <p:ph type="title"/>
          </p:nvPr>
        </p:nvSpPr>
        <p:spPr>
          <a:xfrm>
            <a:off x="677334" y="609600"/>
            <a:ext cx="8596668" cy="1320800"/>
          </a:xfrm>
          <a:prstGeom prst="rect">
            <a:avLst/>
          </a:prstGeom>
          <a:noFill/>
          <a:ln>
            <a:noFill/>
          </a:ln>
        </p:spPr>
        <p:txBody>
          <a:bodyPr anchorCtr="0" anchor="t"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62" name="Shape 62"/>
          <p:cNvSpPr txBox="1"/>
          <p:nvPr>
            <p:ph idx="1" type="body"/>
          </p:nvPr>
        </p:nvSpPr>
        <p:spPr>
          <a:xfrm>
            <a:off x="677334" y="2160589"/>
            <a:ext cx="4184035" cy="3880772"/>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3" name="Shape 63"/>
          <p:cNvSpPr txBox="1"/>
          <p:nvPr>
            <p:ph idx="2" type="body"/>
          </p:nvPr>
        </p:nvSpPr>
        <p:spPr>
          <a:xfrm>
            <a:off x="5089970" y="2160589"/>
            <a:ext cx="4184034" cy="3880773"/>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4" name="Shape 64"/>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65" name="Shape 65"/>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66" name="Shape 66"/>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7" name="Shape 67"/>
        <p:cNvGrpSpPr/>
        <p:nvPr/>
      </p:nvGrpSpPr>
      <p:grpSpPr>
        <a:xfrm>
          <a:off x="0" y="0"/>
          <a:ext cx="0" cy="0"/>
          <a:chOff x="0" y="0"/>
          <a:chExt cx="0" cy="0"/>
        </a:xfrm>
      </p:grpSpPr>
      <p:sp>
        <p:nvSpPr>
          <p:cNvPr id="68" name="Shape 68"/>
          <p:cNvSpPr txBox="1"/>
          <p:nvPr>
            <p:ph type="title"/>
          </p:nvPr>
        </p:nvSpPr>
        <p:spPr>
          <a:xfrm>
            <a:off x="677334" y="609600"/>
            <a:ext cx="8596668" cy="1320800"/>
          </a:xfrm>
          <a:prstGeom prst="rect">
            <a:avLst/>
          </a:prstGeom>
          <a:noFill/>
          <a:ln>
            <a:noFill/>
          </a:ln>
        </p:spPr>
        <p:txBody>
          <a:bodyPr anchorCtr="0" anchor="t"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69" name="Shape 69"/>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70" name="Shape 70"/>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71" name="Shape 71"/>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2" name="Shape 72"/>
        <p:cNvGrpSpPr/>
        <p:nvPr/>
      </p:nvGrpSpPr>
      <p:grpSpPr>
        <a:xfrm>
          <a:off x="0" y="0"/>
          <a:ext cx="0" cy="0"/>
          <a:chOff x="0" y="0"/>
          <a:chExt cx="0" cy="0"/>
        </a:xfrm>
      </p:grpSpPr>
      <p:sp>
        <p:nvSpPr>
          <p:cNvPr id="73" name="Shape 73"/>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74" name="Shape 74"/>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75" name="Shape 75"/>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6" name="Shape 76"/>
        <p:cNvGrpSpPr/>
        <p:nvPr/>
      </p:nvGrpSpPr>
      <p:grpSpPr>
        <a:xfrm>
          <a:off x="0" y="0"/>
          <a:ext cx="0" cy="0"/>
          <a:chOff x="0" y="0"/>
          <a:chExt cx="0" cy="0"/>
        </a:xfrm>
      </p:grpSpPr>
      <p:sp>
        <p:nvSpPr>
          <p:cNvPr id="77" name="Shape 77"/>
          <p:cNvSpPr txBox="1"/>
          <p:nvPr>
            <p:ph type="title"/>
          </p:nvPr>
        </p:nvSpPr>
        <p:spPr>
          <a:xfrm>
            <a:off x="677334" y="1498604"/>
            <a:ext cx="3854528" cy="1278466"/>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SzPct val="100000"/>
              <a:buFont typeface="Trebuchet MS"/>
              <a:buNone/>
              <a:defRPr b="0" i="0" sz="20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78" name="Shape 78"/>
          <p:cNvSpPr txBox="1"/>
          <p:nvPr>
            <p:ph idx="1" type="body"/>
          </p:nvPr>
        </p:nvSpPr>
        <p:spPr>
          <a:xfrm>
            <a:off x="4760461" y="514924"/>
            <a:ext cx="4513541" cy="5526437"/>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79" name="Shape 79"/>
          <p:cNvSpPr txBox="1"/>
          <p:nvPr>
            <p:ph idx="2" type="body"/>
          </p:nvPr>
        </p:nvSpPr>
        <p:spPr>
          <a:xfrm>
            <a:off x="677334" y="2777069"/>
            <a:ext cx="3854528" cy="258444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1400" u="none" cap="none" strike="noStrike">
                <a:solidFill>
                  <a:srgbClr val="3F3F3F"/>
                </a:solidFill>
                <a:latin typeface="Trebuchet MS"/>
                <a:ea typeface="Trebuchet MS"/>
                <a:cs typeface="Trebuchet MS"/>
                <a:sym typeface="Trebuchet MS"/>
              </a:defRPr>
            </a:lvl1pPr>
            <a:lvl2pPr indent="-12562" lvl="1" marL="457063" marR="0" rtl="0" algn="l">
              <a:spcBef>
                <a:spcPts val="1000"/>
              </a:spcBef>
              <a:spcAft>
                <a:spcPts val="0"/>
              </a:spcAft>
              <a:buClr>
                <a:schemeClr val="accent1"/>
              </a:buClr>
              <a:buSzPct val="80000"/>
              <a:buFont typeface="Noto Sans Symbols"/>
              <a:buNone/>
              <a:defRPr b="0" i="0" sz="1400" u="none" cap="none" strike="noStrike">
                <a:solidFill>
                  <a:srgbClr val="3F3F3F"/>
                </a:solidFill>
                <a:latin typeface="Trebuchet MS"/>
                <a:ea typeface="Trebuchet MS"/>
                <a:cs typeface="Trebuchet MS"/>
                <a:sym typeface="Trebuchet MS"/>
              </a:defRPr>
            </a:lvl2pPr>
            <a:lvl3pPr indent="-12425" lvl="2" marL="914126"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3pPr>
            <a:lvl4pPr indent="-12288" lvl="3" marL="1371189"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4pPr>
            <a:lvl5pPr indent="-12151" lvl="4" marL="1828251"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5pPr>
            <a:lvl6pPr indent="-12013" lvl="5" marL="2285314"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6pPr>
            <a:lvl7pPr indent="-11876" lvl="6" marL="2742377"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7pPr>
            <a:lvl8pPr indent="-11739" lvl="7" marL="3199440"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8pPr>
            <a:lvl9pPr indent="-11603" lvl="8" marL="3656503"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
        <p:nvSpPr>
          <p:cNvPr id="80" name="Shape 80"/>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81" name="Shape 81"/>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82" name="Shape 82"/>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83" name="Shape 83"/>
        <p:cNvGrpSpPr/>
        <p:nvPr/>
      </p:nvGrpSpPr>
      <p:grpSpPr>
        <a:xfrm>
          <a:off x="0" y="0"/>
          <a:ext cx="0" cy="0"/>
          <a:chOff x="0" y="0"/>
          <a:chExt cx="0" cy="0"/>
        </a:xfrm>
      </p:grpSpPr>
      <p:sp>
        <p:nvSpPr>
          <p:cNvPr id="84" name="Shape 84"/>
          <p:cNvSpPr txBox="1"/>
          <p:nvPr>
            <p:ph type="title"/>
          </p:nvPr>
        </p:nvSpPr>
        <p:spPr>
          <a:xfrm>
            <a:off x="677334" y="4800600"/>
            <a:ext cx="8596667" cy="566738"/>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SzPct val="100000"/>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85" name="Shape 85"/>
          <p:cNvSpPr/>
          <p:nvPr>
            <p:ph idx="2" type="pic"/>
          </p:nvPr>
        </p:nvSpPr>
        <p:spPr>
          <a:xfrm>
            <a:off x="677334" y="609600"/>
            <a:ext cx="8596668" cy="3845718"/>
          </a:xfrm>
          <a:prstGeom prst="rect">
            <a:avLst/>
          </a:prstGeom>
          <a:noFill/>
          <a:ln>
            <a:noFill/>
          </a:ln>
        </p:spPr>
        <p:txBody>
          <a:bodyPr anchorCtr="0" anchor="t" bIns="91425" lIns="91425" rIns="91425" wrap="square" tIns="91425"/>
          <a:lstStyle>
            <a:lvl1pPr indent="0" lvl="0" marL="0" marR="0" rtl="0" algn="ctr">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8000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Shape 86"/>
          <p:cNvSpPr txBox="1"/>
          <p:nvPr>
            <p:ph idx="1" type="body"/>
          </p:nvPr>
        </p:nvSpPr>
        <p:spPr>
          <a:xfrm>
            <a:off x="677334" y="5367338"/>
            <a:ext cx="8596667" cy="674024"/>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ct val="80000"/>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ct val="80000"/>
              <a:buFont typeface="Noto Sans Symbols"/>
              <a:buNone/>
              <a:defRPr b="0" i="0" sz="10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ct val="79999"/>
              <a:buFont typeface="Noto Sans Symbols"/>
              <a:buNone/>
              <a:defRPr b="0" i="0" sz="9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ct val="79999"/>
              <a:buFont typeface="Noto Sans Symbols"/>
              <a:buNone/>
              <a:defRPr b="0" i="0" sz="9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ct val="79999"/>
              <a:buFont typeface="Noto Sans Symbols"/>
              <a:buNone/>
              <a:defRPr b="0" i="0" sz="9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ct val="79999"/>
              <a:buFont typeface="Noto Sans Symbols"/>
              <a:buNone/>
              <a:defRPr b="0" i="0" sz="9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ct val="79999"/>
              <a:buFont typeface="Noto Sans Symbols"/>
              <a:buNone/>
              <a:defRPr b="0" i="0" sz="9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ct val="79999"/>
              <a:buFont typeface="Noto Sans Symbols"/>
              <a:buNone/>
              <a:defRPr b="0" i="0" sz="900" u="none" cap="none" strike="noStrike">
                <a:solidFill>
                  <a:srgbClr val="3F3F3F"/>
                </a:solidFill>
                <a:latin typeface="Trebuchet MS"/>
                <a:ea typeface="Trebuchet MS"/>
                <a:cs typeface="Trebuchet MS"/>
                <a:sym typeface="Trebuchet MS"/>
              </a:defRPr>
            </a:lvl9pPr>
          </a:lstStyle>
          <a:p/>
        </p:txBody>
      </p:sp>
      <p:sp>
        <p:nvSpPr>
          <p:cNvPr id="87" name="Shape 87"/>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88" name="Shape 88"/>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89" name="Shape 89"/>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0" y="-8467"/>
            <a:ext cx="12192000" cy="6866467"/>
            <a:chOff x="0" y="-8467"/>
            <a:chExt cx="12192000" cy="6866467"/>
          </a:xfrm>
        </p:grpSpPr>
        <p:cxnSp>
          <p:nvCxnSpPr>
            <p:cNvPr id="7" name="Shape 7"/>
            <p:cNvCxnSpPr/>
            <p:nvPr/>
          </p:nvCxnSpPr>
          <p:spPr>
            <a:xfrm>
              <a:off x="9371012" y="0"/>
              <a:ext cx="1219200" cy="6858000"/>
            </a:xfrm>
            <a:prstGeom prst="straightConnector1">
              <a:avLst/>
            </a:prstGeom>
            <a:noFill/>
            <a:ln cap="flat" cmpd="sng" w="9525">
              <a:solidFill>
                <a:srgbClr val="BFBFBF"/>
              </a:solidFill>
              <a:prstDash val="solid"/>
              <a:round/>
              <a:headEnd len="med" w="med" type="none"/>
              <a:tailEnd len="med" w="med" type="none"/>
            </a:ln>
          </p:spPr>
        </p:cxnSp>
        <p:cxnSp>
          <p:nvCxnSpPr>
            <p:cNvPr id="8" name="Shape 8"/>
            <p:cNvCxnSpPr/>
            <p:nvPr/>
          </p:nvCxnSpPr>
          <p:spPr>
            <a:xfrm flipH="1">
              <a:off x="7425267" y="3681413"/>
              <a:ext cx="4763558" cy="3176587"/>
            </a:xfrm>
            <a:prstGeom prst="straightConnector1">
              <a:avLst/>
            </a:prstGeom>
            <a:noFill/>
            <a:ln cap="flat" cmpd="sng" w="9525">
              <a:solidFill>
                <a:srgbClr val="D8D8D8"/>
              </a:solidFill>
              <a:prstDash val="solid"/>
              <a:round/>
              <a:headEnd len="med" w="med" type="none"/>
              <a:tailEnd len="med" w="med" type="none"/>
            </a:ln>
          </p:spPr>
        </p:cxnSp>
        <p:sp>
          <p:nvSpPr>
            <p:cNvPr id="9" name="Shape 9"/>
            <p:cNvSpPr/>
            <p:nvPr/>
          </p:nvSpPr>
          <p:spPr>
            <a:xfrm>
              <a:off x="9181476" y="-8467"/>
              <a:ext cx="3007349"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0" name="Shape 10"/>
            <p:cNvSpPr/>
            <p:nvPr/>
          </p:nvSpPr>
          <p:spPr>
            <a:xfrm>
              <a:off x="9603442" y="-8467"/>
              <a:ext cx="2588558"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1" name="Shape 1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a:off x="9334500" y="-8467"/>
              <a:ext cx="2854326" cy="6866467"/>
            </a:xfrm>
            <a:custGeom>
              <a:pathLst>
                <a:path extrusionOk="0" h="120000" w="120000">
                  <a:moveTo>
                    <a:pt x="0" y="0"/>
                  </a:moveTo>
                  <a:lnTo>
                    <a:pt x="120000" y="0"/>
                  </a:lnTo>
                  <a:lnTo>
                    <a:pt x="120000" y="119999"/>
                  </a:lnTo>
                  <a:lnTo>
                    <a:pt x="103873" y="119999"/>
                  </a:lnTo>
                  <a:lnTo>
                    <a:pt x="0" y="0"/>
                  </a:lnTo>
                  <a:close/>
                </a:path>
              </a:pathLst>
            </a:custGeom>
            <a:solidFill>
              <a:srgbClr val="3477B2">
                <a:alpha val="69803"/>
              </a:srgbClr>
            </a:solidFill>
            <a:ln>
              <a:noFill/>
            </a:ln>
          </p:spPr>
        </p:sp>
        <p:sp>
          <p:nvSpPr>
            <p:cNvPr id="13" name="Shape 13"/>
            <p:cNvSpPr/>
            <p:nvPr/>
          </p:nvSpPr>
          <p:spPr>
            <a:xfrm>
              <a:off x="10898730" y="-8467"/>
              <a:ext cx="1290094" cy="6866467"/>
            </a:xfrm>
            <a:custGeom>
              <a:pathLst>
                <a:path extrusionOk="0" h="120000" w="120000">
                  <a:moveTo>
                    <a:pt x="94852" y="0"/>
                  </a:moveTo>
                  <a:lnTo>
                    <a:pt x="120000" y="0"/>
                  </a:lnTo>
                  <a:lnTo>
                    <a:pt x="120000" y="120000"/>
                  </a:lnTo>
                  <a:lnTo>
                    <a:pt x="0" y="120000"/>
                  </a:lnTo>
                  <a:lnTo>
                    <a:pt x="94852" y="0"/>
                  </a:lnTo>
                  <a:close/>
                </a:path>
              </a:pathLst>
            </a:custGeom>
            <a:solidFill>
              <a:srgbClr val="8FA1CF">
                <a:alpha val="69803"/>
              </a:srgbClr>
            </a:solidFill>
            <a:ln>
              <a:noFill/>
            </a:ln>
          </p:spPr>
        </p:sp>
        <p:sp>
          <p:nvSpPr>
            <p:cNvPr id="14" name="Shape 14"/>
            <p:cNvSpPr/>
            <p:nvPr/>
          </p:nvSpPr>
          <p:spPr>
            <a:xfrm>
              <a:off x="10938999" y="-8467"/>
              <a:ext cx="1249825" cy="6866467"/>
            </a:xfrm>
            <a:custGeom>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5" name="Shape 1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7" name="Shape 17"/>
          <p:cNvSpPr txBox="1"/>
          <p:nvPr>
            <p:ph type="title"/>
          </p:nvPr>
        </p:nvSpPr>
        <p:spPr>
          <a:xfrm>
            <a:off x="677334" y="609600"/>
            <a:ext cx="8596668" cy="1320800"/>
          </a:xfrm>
          <a:prstGeom prst="rect">
            <a:avLst/>
          </a:prstGeom>
          <a:noFill/>
          <a:ln>
            <a:noFill/>
          </a:ln>
        </p:spPr>
        <p:txBody>
          <a:bodyPr anchorCtr="0" anchor="t" bIns="91425" lIns="91425" rIns="91425" wrap="square" tIns="91425"/>
          <a:lstStyle>
            <a:lvl1pPr indent="0" lvl="0" marL="0" marR="0" rtl="0" algn="l">
              <a:spcBef>
                <a:spcPts val="0"/>
              </a:spcBef>
              <a:buClr>
                <a:schemeClr val="accent1"/>
              </a:buClr>
              <a:buSzPct val="1000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7777"/>
              <a:buNone/>
              <a:defRPr b="0" i="0" sz="1800" u="none" cap="none" strike="noStrike">
                <a:solidFill>
                  <a:schemeClr val="dk2"/>
                </a:solidFill>
              </a:defRPr>
            </a:lvl2pPr>
            <a:lvl3pPr indent="0" lvl="2" marL="0" marR="0" rtl="0" algn="l">
              <a:spcBef>
                <a:spcPts val="0"/>
              </a:spcBef>
              <a:buSzPct val="77777"/>
              <a:buNone/>
              <a:defRPr b="0" i="0" sz="1800" u="none" cap="none" strike="noStrike">
                <a:solidFill>
                  <a:schemeClr val="dk2"/>
                </a:solidFill>
              </a:defRPr>
            </a:lvl3pPr>
            <a:lvl4pPr indent="0" lvl="3" marL="0" marR="0" rtl="0" algn="l">
              <a:spcBef>
                <a:spcPts val="0"/>
              </a:spcBef>
              <a:buSzPct val="77777"/>
              <a:buNone/>
              <a:defRPr b="0" i="0" sz="1800" u="none" cap="none" strike="noStrike">
                <a:solidFill>
                  <a:schemeClr val="dk2"/>
                </a:solidFill>
              </a:defRPr>
            </a:lvl4pPr>
            <a:lvl5pPr indent="0" lvl="4" marL="0" marR="0" rtl="0" algn="l">
              <a:spcBef>
                <a:spcPts val="0"/>
              </a:spcBef>
              <a:buSzPct val="77777"/>
              <a:buNone/>
              <a:defRPr b="0" i="0" sz="1800" u="none" cap="none" strike="noStrike">
                <a:solidFill>
                  <a:schemeClr val="dk2"/>
                </a:solidFill>
              </a:defRPr>
            </a:lvl5pPr>
            <a:lvl6pPr indent="0" lvl="5" marL="0" marR="0" rtl="0" algn="l">
              <a:spcBef>
                <a:spcPts val="0"/>
              </a:spcBef>
              <a:buSzPct val="77777"/>
              <a:buNone/>
              <a:defRPr b="0" i="0" sz="1800" u="none" cap="none" strike="noStrike">
                <a:solidFill>
                  <a:schemeClr val="dk2"/>
                </a:solidFill>
              </a:defRPr>
            </a:lvl6pPr>
            <a:lvl7pPr indent="0" lvl="6" marL="0" marR="0" rtl="0" algn="l">
              <a:spcBef>
                <a:spcPts val="0"/>
              </a:spcBef>
              <a:buSzPct val="77777"/>
              <a:buNone/>
              <a:defRPr b="0" i="0" sz="1800" u="none" cap="none" strike="noStrike">
                <a:solidFill>
                  <a:schemeClr val="dk2"/>
                </a:solidFill>
              </a:defRPr>
            </a:lvl7pPr>
            <a:lvl8pPr indent="0" lvl="7" marL="0" marR="0" rtl="0" algn="l">
              <a:spcBef>
                <a:spcPts val="0"/>
              </a:spcBef>
              <a:buSzPct val="77777"/>
              <a:buNone/>
              <a:defRPr b="0" i="0" sz="1800" u="none" cap="none" strike="noStrike">
                <a:solidFill>
                  <a:schemeClr val="dk2"/>
                </a:solidFill>
              </a:defRPr>
            </a:lvl8pPr>
            <a:lvl9pPr indent="0" lvl="8" marL="0" marR="0" rtl="0" algn="l">
              <a:spcBef>
                <a:spcPts val="0"/>
              </a:spcBef>
              <a:buSzPct val="77777"/>
              <a:buNone/>
              <a:defRPr b="0" i="0" sz="1800" u="none" cap="none" strike="noStrike">
                <a:solidFill>
                  <a:schemeClr val="dk2"/>
                </a:solidFill>
              </a:defRPr>
            </a:lvl9pPr>
          </a:lstStyle>
          <a:p/>
        </p:txBody>
      </p:sp>
      <p:sp>
        <p:nvSpPr>
          <p:cNvPr id="18" name="Shape 18"/>
          <p:cNvSpPr txBox="1"/>
          <p:nvPr>
            <p:ph idx="1" type="body"/>
          </p:nvPr>
        </p:nvSpPr>
        <p:spPr>
          <a:xfrm>
            <a:off x="677334" y="2160589"/>
            <a:ext cx="8596668" cy="3880773"/>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Shape 19"/>
          <p:cNvSpPr txBox="1"/>
          <p:nvPr>
            <p:ph idx="10" type="dt"/>
          </p:nvPr>
        </p:nvSpPr>
        <p:spPr>
          <a:xfrm>
            <a:off x="7205133" y="6041362"/>
            <a:ext cx="911939" cy="365125"/>
          </a:xfrm>
          <a:prstGeom prst="rect">
            <a:avLst/>
          </a:prstGeom>
          <a:noFill/>
          <a:ln>
            <a:noFill/>
          </a:ln>
        </p:spPr>
        <p:txBody>
          <a:bodyPr anchorCtr="0" anchor="ctr" bIns="91425" lIns="91425" rIns="91425" wrap="square" tIns="91425"/>
          <a:lstStyle>
            <a:lvl1pPr indent="0" lvl="0" marL="0" marR="0" rtl="0" algn="r">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20" name="Shape 20"/>
          <p:cNvSpPr txBox="1"/>
          <p:nvPr>
            <p:ph idx="11" type="ftr"/>
          </p:nvPr>
        </p:nvSpPr>
        <p:spPr>
          <a:xfrm>
            <a:off x="677334" y="6041362"/>
            <a:ext cx="6297612" cy="365125"/>
          </a:xfrm>
          <a:prstGeom prst="rect">
            <a:avLst/>
          </a:prstGeom>
          <a:noFill/>
          <a:ln>
            <a:noFill/>
          </a:ln>
        </p:spPr>
        <p:txBody>
          <a:bodyPr anchorCtr="0" anchor="ctr" bIns="91425" lIns="91425" rIns="91425" wrap="square" tIns="91425"/>
          <a:lstStyle>
            <a:lvl1pPr indent="0" lvl="0" marL="0" marR="0" rtl="0" algn="l">
              <a:spcBef>
                <a:spcPts val="0"/>
              </a:spcBef>
              <a:buSzPct val="155555"/>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SzPct val="77777"/>
              <a:buNone/>
              <a:defRPr b="0" i="0" sz="1800" u="none" cap="none" strike="noStrike">
                <a:solidFill>
                  <a:schemeClr val="dk1"/>
                </a:solidFill>
                <a:latin typeface="Trebuchet MS"/>
                <a:ea typeface="Trebuchet MS"/>
                <a:cs typeface="Trebuchet MS"/>
                <a:sym typeface="Trebuchet MS"/>
              </a:defRPr>
            </a:lvl9pPr>
          </a:lstStyle>
          <a:p/>
        </p:txBody>
      </p:sp>
      <p:sp>
        <p:nvSpPr>
          <p:cNvPr id="21" name="Shape 21"/>
          <p:cNvSpPr txBox="1"/>
          <p:nvPr>
            <p:ph idx="12" type="sldNum"/>
          </p:nvPr>
        </p:nvSpPr>
        <p:spPr>
          <a:xfrm>
            <a:off x="8590663" y="6041362"/>
            <a:ext cx="68333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ctrTitle"/>
          </p:nvPr>
        </p:nvSpPr>
        <p:spPr>
          <a:xfrm>
            <a:off x="1202267" y="524326"/>
            <a:ext cx="7766936" cy="910071"/>
          </a:xfrm>
          <a:prstGeom prst="rect">
            <a:avLst/>
          </a:prstGeom>
          <a:noFill/>
          <a:ln>
            <a:noFill/>
          </a:ln>
        </p:spPr>
        <p:txBody>
          <a:bodyPr anchorCtr="0" anchor="b" bIns="45700" lIns="91425" rIns="91425" wrap="square" tIns="45700">
            <a:noAutofit/>
          </a:bodyPr>
          <a:lstStyle/>
          <a:p>
            <a:pPr indent="-381000" lvl="0" marL="0" marR="0" rtl="0" algn="r">
              <a:spcBef>
                <a:spcPts val="0"/>
              </a:spcBef>
              <a:buClr>
                <a:schemeClr val="accent1"/>
              </a:buClr>
              <a:buSzPct val="100000"/>
              <a:buFont typeface="Times New Roman"/>
              <a:buNone/>
            </a:pPr>
            <a:r>
              <a:rPr b="1" i="0" lang="en-US" sz="6000" u="sng" cap="none" strike="noStrike">
                <a:solidFill>
                  <a:schemeClr val="accent1"/>
                </a:solidFill>
                <a:latin typeface="Times New Roman"/>
                <a:ea typeface="Times New Roman"/>
                <a:cs typeface="Times New Roman"/>
                <a:sym typeface="Times New Roman"/>
              </a:rPr>
              <a:t>Hydro-Electric Power</a:t>
            </a:r>
          </a:p>
        </p:txBody>
      </p:sp>
      <p:sp>
        <p:nvSpPr>
          <p:cNvPr id="144" name="Shape 144"/>
          <p:cNvSpPr txBox="1"/>
          <p:nvPr>
            <p:ph idx="1" type="subTitle"/>
          </p:nvPr>
        </p:nvSpPr>
        <p:spPr>
          <a:xfrm>
            <a:off x="1507067" y="4050833"/>
            <a:ext cx="7766936" cy="1096899"/>
          </a:xfrm>
          <a:prstGeom prst="rect">
            <a:avLst/>
          </a:prstGeom>
          <a:noFill/>
          <a:ln>
            <a:noFill/>
          </a:ln>
        </p:spPr>
        <p:txBody>
          <a:bodyPr anchorCtr="0" anchor="t" bIns="45700" lIns="91425" rIns="91425" wrap="square" tIns="45700">
            <a:noAutofit/>
          </a:bodyPr>
          <a:lstStyle/>
          <a:p>
            <a:pPr indent="-162560" lvl="0" marL="0" marR="0" rtl="0" algn="r">
              <a:spcBef>
                <a:spcPts val="0"/>
              </a:spcBef>
              <a:spcAft>
                <a:spcPts val="0"/>
              </a:spcAft>
              <a:buClr>
                <a:schemeClr val="accent1"/>
              </a:buClr>
              <a:buSzPct val="80000"/>
              <a:buFont typeface="Noto Sans Symbols"/>
              <a:buNone/>
            </a:pPr>
            <a:r>
              <a:rPr b="0" i="0" lang="en-US" sz="3200" u="none" cap="none" strike="noStrike">
                <a:solidFill>
                  <a:srgbClr val="7F7F7F"/>
                </a:solidFill>
                <a:latin typeface="Trebuchet MS"/>
                <a:ea typeface="Trebuchet MS"/>
                <a:cs typeface="Trebuchet MS"/>
                <a:sym typeface="Trebuchet MS"/>
              </a:rPr>
              <a:t>By – Tejaswini Moparthi</a:t>
            </a:r>
          </a:p>
          <a:p>
            <a:pPr indent="-162560" lvl="0" marL="0" marR="0" rtl="0" algn="r">
              <a:spcBef>
                <a:spcPts val="1000"/>
              </a:spcBef>
              <a:spcAft>
                <a:spcPts val="0"/>
              </a:spcAft>
              <a:buClr>
                <a:schemeClr val="accent1"/>
              </a:buClr>
              <a:buSzPct val="80000"/>
              <a:buFont typeface="Noto Sans Symbols"/>
              <a:buNone/>
            </a:pPr>
            <a:r>
              <a:rPr b="0" i="0" lang="en-US" sz="3200" u="none" cap="none" strike="noStrike">
                <a:solidFill>
                  <a:srgbClr val="7F7F7F"/>
                </a:solidFill>
                <a:latin typeface="Trebuchet MS"/>
                <a:ea typeface="Trebuchet MS"/>
                <a:cs typeface="Trebuchet MS"/>
                <a:sym typeface="Trebuchet MS"/>
              </a:rPr>
              <a:t>Sohail Ginwala </a:t>
            </a:r>
          </a:p>
          <a:p>
            <a:pPr indent="-162560" lvl="0" marL="0" marR="0" rtl="0" algn="r">
              <a:spcBef>
                <a:spcPts val="1000"/>
              </a:spcBef>
              <a:spcAft>
                <a:spcPts val="0"/>
              </a:spcAft>
              <a:buClr>
                <a:schemeClr val="accent1"/>
              </a:buClr>
              <a:buSzPct val="80000"/>
              <a:buFont typeface="Noto Sans Symbols"/>
              <a:buNone/>
            </a:pPr>
            <a:r>
              <a:t/>
            </a:r>
            <a:endParaRPr b="0" i="0" sz="3200" u="none" cap="none" strike="noStrike">
              <a:solidFill>
                <a:srgbClr val="7F7F7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0" y="0"/>
            <a:ext cx="8596668" cy="1320800"/>
          </a:xfrm>
          <a:prstGeom prst="rect">
            <a:avLst/>
          </a:prstGeom>
          <a:noFill/>
          <a:ln>
            <a:noFill/>
          </a:ln>
        </p:spPr>
        <p:txBody>
          <a:bodyPr anchorCtr="0" anchor="t" bIns="45700" lIns="91425" rIns="91425" wrap="square" tIns="45700">
            <a:noAutofit/>
          </a:bodyPr>
          <a:lstStyle/>
          <a:p>
            <a:pPr indent="-279400" lvl="0" marL="0" marR="0" rtl="0" algn="l">
              <a:spcBef>
                <a:spcPts val="0"/>
              </a:spcBef>
              <a:buClr>
                <a:schemeClr val="accent1"/>
              </a:buClr>
              <a:buSzPct val="100000"/>
              <a:buFont typeface="Times New Roman"/>
              <a:buNone/>
            </a:pPr>
            <a:r>
              <a:rPr b="0" i="0" lang="en-US" sz="4400" u="sng" cap="none" strike="noStrike">
                <a:solidFill>
                  <a:schemeClr val="accent1"/>
                </a:solidFill>
                <a:latin typeface="Times New Roman"/>
                <a:ea typeface="Times New Roman"/>
                <a:cs typeface="Times New Roman"/>
                <a:sym typeface="Times New Roman"/>
              </a:rPr>
              <a:t>Run of river:</a:t>
            </a:r>
          </a:p>
        </p:txBody>
      </p:sp>
      <p:pic>
        <p:nvPicPr>
          <p:cNvPr id="196" name="Shape 196"/>
          <p:cNvPicPr preferRelativeResize="0"/>
          <p:nvPr/>
        </p:nvPicPr>
        <p:blipFill rotWithShape="1">
          <a:blip r:embed="rId3">
            <a:alphaModFix/>
          </a:blip>
          <a:srcRect b="0" l="0" r="0" t="0"/>
          <a:stretch/>
        </p:blipFill>
        <p:spPr>
          <a:xfrm>
            <a:off x="6291751" y="3319579"/>
            <a:ext cx="5130254" cy="3277136"/>
          </a:xfrm>
          <a:prstGeom prst="rect">
            <a:avLst/>
          </a:prstGeom>
          <a:noFill/>
          <a:ln>
            <a:noFill/>
          </a:ln>
        </p:spPr>
      </p:pic>
      <p:sp>
        <p:nvSpPr>
          <p:cNvPr id="197" name="Shape 197"/>
          <p:cNvSpPr txBox="1"/>
          <p:nvPr>
            <p:ph idx="1" type="body"/>
          </p:nvPr>
        </p:nvSpPr>
        <p:spPr>
          <a:xfrm>
            <a:off x="268961" y="1379193"/>
            <a:ext cx="8596668" cy="3880773"/>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79999"/>
              <a:buFont typeface="Noto Sans Symbols"/>
              <a:buChar char="▶"/>
            </a:pPr>
            <a:r>
              <a:rPr b="0" i="0" lang="en-US" sz="1800" u="none" cap="none" strike="noStrike">
                <a:solidFill>
                  <a:schemeClr val="dk1"/>
                </a:solidFill>
                <a:latin typeface="Times New Roman"/>
                <a:ea typeface="Times New Roman"/>
                <a:cs typeface="Times New Roman"/>
                <a:sym typeface="Times New Roman"/>
              </a:rPr>
              <a:t>In Run of river system, running water </a:t>
            </a:r>
            <a:r>
              <a:rPr b="0" i="0" lang="en-US" sz="1800" u="none" cap="none" strike="noStrike">
                <a:solidFill>
                  <a:srgbClr val="3F3F3F"/>
                </a:solidFill>
                <a:latin typeface="Times New Roman"/>
                <a:ea typeface="Times New Roman"/>
                <a:cs typeface="Times New Roman"/>
                <a:sym typeface="Times New Roman"/>
              </a:rPr>
              <a:t>is diverted from a flowing river and guided down a channel, or penstock, which leads to a generating house. The force of moving water spins a turbine and drives a generator.</a:t>
            </a:r>
          </a:p>
          <a:p>
            <a:pPr indent="-342900" lvl="0" marL="342900" marR="0" rtl="0" algn="just">
              <a:spcBef>
                <a:spcPts val="1000"/>
              </a:spcBef>
              <a:spcAft>
                <a:spcPts val="0"/>
              </a:spcAft>
              <a:buClr>
                <a:schemeClr val="accent1"/>
              </a:buClr>
              <a:buSzPct val="79999"/>
              <a:buFont typeface="Noto Sans Symbols"/>
              <a:buChar char="▶"/>
            </a:pPr>
            <a:r>
              <a:rPr b="0" i="0" lang="en-US" sz="1800" u="none" cap="none" strike="noStrike">
                <a:solidFill>
                  <a:schemeClr val="dk1"/>
                </a:solidFill>
                <a:latin typeface="Times New Roman"/>
                <a:ea typeface="Times New Roman"/>
                <a:cs typeface="Times New Roman"/>
                <a:sym typeface="Times New Roman"/>
              </a:rPr>
              <a:t>The difference between run-of-river and hydropower dam is that run-of-river do not have a reservoir to store water, where as the dams have a reservoir to store large amounts of water.</a:t>
            </a:r>
          </a:p>
          <a:p>
            <a:pPr indent="-342900" lvl="0" marL="342900" marR="0" rtl="0" algn="just">
              <a:spcBef>
                <a:spcPts val="1000"/>
              </a:spcBef>
              <a:spcAft>
                <a:spcPts val="0"/>
              </a:spcAft>
              <a:buClr>
                <a:schemeClr val="accent1"/>
              </a:buClr>
              <a:buSzPct val="79999"/>
              <a:buFont typeface="Noto Sans Symbols"/>
              <a:buChar char="▶"/>
            </a:pPr>
            <a:r>
              <a:rPr b="0" i="0" lang="en-US" sz="1800" u="none" cap="none" strike="noStrike">
                <a:solidFill>
                  <a:schemeClr val="dk1"/>
                </a:solidFill>
                <a:latin typeface="Times New Roman"/>
                <a:ea typeface="Times New Roman"/>
                <a:cs typeface="Times New Roman"/>
                <a:sym typeface="Times New Roman"/>
              </a:rPr>
              <a:t>British Columbia is mostly using run-of-river facilities.</a:t>
            </a:r>
          </a:p>
          <a:p>
            <a:pPr indent="-342900" lvl="0" marL="342900" marR="0" rtl="0" algn="l">
              <a:spcBef>
                <a:spcPts val="1000"/>
              </a:spcBef>
              <a:spcAft>
                <a:spcPts val="0"/>
              </a:spcAft>
              <a:buClr>
                <a:schemeClr val="accent1"/>
              </a:buClr>
              <a:buSzPct val="79999"/>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54000" lvl="0" marL="0" marR="0" rtl="0" algn="l">
              <a:spcBef>
                <a:spcPts val="0"/>
              </a:spcBef>
              <a:buClr>
                <a:schemeClr val="accent1"/>
              </a:buClr>
              <a:buSzPct val="100000"/>
              <a:buFont typeface="Times New Roman"/>
              <a:buNone/>
            </a:pPr>
            <a:r>
              <a:rPr b="0" i="0" lang="en-US" sz="4000" u="sng" cap="none" strike="noStrike">
                <a:solidFill>
                  <a:schemeClr val="accent1"/>
                </a:solidFill>
                <a:latin typeface="Times New Roman"/>
                <a:ea typeface="Times New Roman"/>
                <a:cs typeface="Times New Roman"/>
                <a:sym typeface="Times New Roman"/>
              </a:rPr>
              <a:t>Major Components Of Hydro Powerplant:</a:t>
            </a:r>
          </a:p>
        </p:txBody>
      </p:sp>
      <p:sp>
        <p:nvSpPr>
          <p:cNvPr id="203" name="Shape 203"/>
          <p:cNvSpPr txBox="1"/>
          <p:nvPr>
            <p:ph idx="1" type="body"/>
          </p:nvPr>
        </p:nvSpPr>
        <p:spPr>
          <a:xfrm>
            <a:off x="677334" y="2160589"/>
            <a:ext cx="8596668" cy="388077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2800" u="none" cap="none" strike="noStrike">
                <a:solidFill>
                  <a:srgbClr val="3F3F3F"/>
                </a:solidFill>
                <a:latin typeface="Times New Roman"/>
                <a:ea typeface="Times New Roman"/>
                <a:cs typeface="Times New Roman"/>
                <a:sym typeface="Times New Roman"/>
              </a:rPr>
              <a:t>Reservoir</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3F3F3F"/>
                </a:solidFill>
                <a:latin typeface="Times New Roman"/>
                <a:ea typeface="Times New Roman"/>
                <a:cs typeface="Times New Roman"/>
                <a:sym typeface="Times New Roman"/>
              </a:rPr>
              <a:t>Dam &amp; Spillways </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3F3F3F"/>
                </a:solidFill>
                <a:latin typeface="Times New Roman"/>
                <a:ea typeface="Times New Roman"/>
                <a:cs typeface="Times New Roman"/>
                <a:sym typeface="Times New Roman"/>
              </a:rPr>
              <a:t>Intake or control gates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3F3F3F"/>
                </a:solidFill>
                <a:latin typeface="Times New Roman"/>
                <a:ea typeface="Times New Roman"/>
                <a:cs typeface="Times New Roman"/>
                <a:sym typeface="Times New Roman"/>
              </a:rPr>
              <a:t>Penstock</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3F3F3F"/>
                </a:solidFill>
                <a:latin typeface="Times New Roman"/>
                <a:ea typeface="Times New Roman"/>
                <a:cs typeface="Times New Roman"/>
                <a:sym typeface="Times New Roman"/>
              </a:rPr>
              <a:t>Turbines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3F3F3F"/>
                </a:solidFill>
                <a:latin typeface="Times New Roman"/>
                <a:ea typeface="Times New Roman"/>
                <a:cs typeface="Times New Roman"/>
                <a:sym typeface="Times New Roman"/>
              </a:rPr>
              <a:t>Generators</a:t>
            </a:r>
          </a:p>
        </p:txBody>
      </p:sp>
      <p:pic>
        <p:nvPicPr>
          <p:cNvPr id="204" name="Shape 204"/>
          <p:cNvPicPr preferRelativeResize="0"/>
          <p:nvPr/>
        </p:nvPicPr>
        <p:blipFill rotWithShape="1">
          <a:blip r:embed="rId3">
            <a:alphaModFix/>
          </a:blip>
          <a:srcRect b="0" l="0" r="0" t="0"/>
          <a:stretch/>
        </p:blipFill>
        <p:spPr>
          <a:xfrm>
            <a:off x="4521027" y="3429000"/>
            <a:ext cx="4743469" cy="22192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452447" y="609600"/>
            <a:ext cx="8596668" cy="1320800"/>
          </a:xfrm>
          <a:prstGeom prst="rect">
            <a:avLst/>
          </a:prstGeom>
          <a:noFill/>
          <a:ln>
            <a:noFill/>
          </a:ln>
        </p:spPr>
        <p:txBody>
          <a:bodyPr anchorCtr="0" anchor="t" bIns="45700" lIns="91425" rIns="91425" wrap="square" tIns="45700">
            <a:noAutofit/>
          </a:bodyPr>
          <a:lstStyle/>
          <a:p>
            <a:pPr indent="-254000" lvl="0" marL="0" marR="0" rtl="0" algn="l">
              <a:spcBef>
                <a:spcPts val="0"/>
              </a:spcBef>
              <a:buClr>
                <a:schemeClr val="accent1"/>
              </a:buClr>
              <a:buSzPct val="100000"/>
              <a:buFont typeface="Times New Roman"/>
              <a:buNone/>
            </a:pPr>
            <a:r>
              <a:rPr b="0" i="0" lang="en-US" sz="4000" u="sng" cap="none" strike="noStrike">
                <a:solidFill>
                  <a:schemeClr val="accent1"/>
                </a:solidFill>
                <a:latin typeface="Times New Roman"/>
                <a:ea typeface="Times New Roman"/>
                <a:cs typeface="Times New Roman"/>
                <a:sym typeface="Times New Roman"/>
              </a:rPr>
              <a:t>Dam</a:t>
            </a:r>
          </a:p>
        </p:txBody>
      </p:sp>
      <p:sp>
        <p:nvSpPr>
          <p:cNvPr id="210" name="Shape 210"/>
          <p:cNvSpPr txBox="1"/>
          <p:nvPr>
            <p:ph idx="1" type="body"/>
          </p:nvPr>
        </p:nvSpPr>
        <p:spPr>
          <a:xfrm>
            <a:off x="256396" y="1505710"/>
            <a:ext cx="4169531" cy="4824069"/>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Dam is the most important component of the power plant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dam is constructed on a large river that has water in abundance all over the year.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In order to get the maximum  potential energy of water, the height of the river should meet the sufficient requirements. </a:t>
            </a:r>
          </a:p>
          <a:p>
            <a:pPr indent="-342900" lvl="0" marL="342900" marR="0" rtl="0" algn="just">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just">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Image result for animated picture of a dam" id="211" name="Shape 211"/>
          <p:cNvPicPr preferRelativeResize="0"/>
          <p:nvPr/>
        </p:nvPicPr>
        <p:blipFill rotWithShape="1">
          <a:blip r:embed="rId3">
            <a:alphaModFix/>
          </a:blip>
          <a:srcRect b="0" l="0" r="0" t="0"/>
          <a:stretch/>
        </p:blipFill>
        <p:spPr>
          <a:xfrm>
            <a:off x="4425928" y="1930400"/>
            <a:ext cx="5109388" cy="34197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677334" y="609600"/>
            <a:ext cx="8596668" cy="808383"/>
          </a:xfrm>
          <a:prstGeom prst="rect">
            <a:avLst/>
          </a:prstGeom>
          <a:noFill/>
          <a:ln>
            <a:noFill/>
          </a:ln>
        </p:spPr>
        <p:txBody>
          <a:bodyPr anchorCtr="0" anchor="t" bIns="45700" lIns="91425" rIns="91425" wrap="square" tIns="45700">
            <a:noAutofit/>
          </a:bodyPr>
          <a:lstStyle/>
          <a:p>
            <a:pPr indent="-279400" lvl="0" marL="0" marR="0" rtl="0" algn="l">
              <a:spcBef>
                <a:spcPts val="0"/>
              </a:spcBef>
              <a:buClr>
                <a:schemeClr val="accent1"/>
              </a:buClr>
              <a:buSzPct val="100000"/>
              <a:buFont typeface="Times New Roman"/>
              <a:buNone/>
            </a:pPr>
            <a:r>
              <a:rPr b="0" i="0" lang="en-US" sz="4400" u="sng" cap="none" strike="noStrike">
                <a:solidFill>
                  <a:schemeClr val="accent1"/>
                </a:solidFill>
                <a:latin typeface="Times New Roman"/>
                <a:ea typeface="Times New Roman"/>
                <a:cs typeface="Times New Roman"/>
                <a:sym typeface="Times New Roman"/>
              </a:rPr>
              <a:t>Dams:</a:t>
            </a:r>
          </a:p>
        </p:txBody>
      </p:sp>
      <p:sp>
        <p:nvSpPr>
          <p:cNvPr id="217" name="Shape 217"/>
          <p:cNvSpPr txBox="1"/>
          <p:nvPr>
            <p:ph idx="1" type="body"/>
          </p:nvPr>
        </p:nvSpPr>
        <p:spPr>
          <a:xfrm>
            <a:off x="677334" y="1930400"/>
            <a:ext cx="8596668" cy="4570371"/>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A Dam is a large barrier which is constructed in order to raise the level of water and eventually control the flow of water.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When the water is released from the dam, it creates an elevation which turns the turbine due to the gravitation force.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electricity is produced by utilizing the potential energy from the dam water.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In the situation to produce more electricity, some dams have additional reservoir at their base so that water is stored and then pumped to the higher reservoir. This is referred to as ‘Pumped storage hydro’.</a:t>
            </a:r>
          </a:p>
          <a:p>
            <a:pPr indent="-342900" lvl="0" marL="342900" marR="0" rtl="0" algn="just">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just">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773587" y="839789"/>
            <a:ext cx="8596668" cy="1320800"/>
          </a:xfrm>
          <a:prstGeom prst="rect">
            <a:avLst/>
          </a:prstGeom>
          <a:noFill/>
          <a:ln>
            <a:noFill/>
          </a:ln>
        </p:spPr>
        <p:txBody>
          <a:bodyPr anchorCtr="0" anchor="t" bIns="45700" lIns="91425" rIns="91425" wrap="square" tIns="45700">
            <a:noAutofit/>
          </a:bodyPr>
          <a:lstStyle/>
          <a:p>
            <a:pPr indent="-254000" lvl="0" marL="0" marR="0" rtl="0" algn="l">
              <a:spcBef>
                <a:spcPts val="0"/>
              </a:spcBef>
              <a:buClr>
                <a:schemeClr val="accent1"/>
              </a:buClr>
              <a:buSzPct val="100000"/>
              <a:buFont typeface="Times New Roman"/>
              <a:buNone/>
            </a:pPr>
            <a:r>
              <a:rPr b="0" i="0" lang="en-US" sz="4000" u="sng" cap="none" strike="noStrike">
                <a:solidFill>
                  <a:schemeClr val="accent1"/>
                </a:solidFill>
                <a:latin typeface="Times New Roman"/>
                <a:ea typeface="Times New Roman"/>
                <a:cs typeface="Times New Roman"/>
                <a:sym typeface="Times New Roman"/>
              </a:rPr>
              <a:t>Reservoir:</a:t>
            </a:r>
          </a:p>
        </p:txBody>
      </p:sp>
      <p:sp>
        <p:nvSpPr>
          <p:cNvPr id="223" name="Shape 223"/>
          <p:cNvSpPr txBox="1"/>
          <p:nvPr>
            <p:ph idx="1" type="body"/>
          </p:nvPr>
        </p:nvSpPr>
        <p:spPr>
          <a:xfrm>
            <a:off x="629207" y="2004178"/>
            <a:ext cx="8596668" cy="388077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water reservoir is the water storage spot of a dam . </a:t>
            </a:r>
          </a:p>
          <a:p>
            <a:pPr indent="-342900" lvl="0" marL="342900" marR="0" rtl="0" algn="l">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It is located higher to the other dam structure. </a:t>
            </a:r>
          </a:p>
          <a:p>
            <a:pPr indent="-342900" lvl="0" marL="342900" marR="0" rtl="0" algn="l">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height of the reservoir decides the potential energy of the water. Higher the height, more the potential energy. </a:t>
            </a:r>
          </a:p>
          <a:p>
            <a:pPr indent="-342900" lvl="0" marL="342900" marR="0" rtl="0" algn="l">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high position also reflects the effortless downward fall of water. </a:t>
            </a:r>
          </a:p>
          <a:p>
            <a:pPr indent="-342900" lvl="0" marL="342900" marR="0" rtl="0" algn="l">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121920" lvl="0" marL="0" marR="0" rtl="0" algn="l">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54000" lvl="0" marL="0" marR="0" rtl="0" algn="l">
              <a:spcBef>
                <a:spcPts val="0"/>
              </a:spcBef>
              <a:buClr>
                <a:schemeClr val="accent1"/>
              </a:buClr>
              <a:buSzPct val="100000"/>
              <a:buFont typeface="Times New Roman"/>
              <a:buNone/>
            </a:pPr>
            <a:r>
              <a:rPr b="0" i="0" lang="en-US" sz="4000" u="sng" cap="none" strike="noStrike">
                <a:solidFill>
                  <a:schemeClr val="accent1"/>
                </a:solidFill>
                <a:latin typeface="Times New Roman"/>
                <a:ea typeface="Times New Roman"/>
                <a:cs typeface="Times New Roman"/>
                <a:sym typeface="Times New Roman"/>
              </a:rPr>
              <a:t>Intake or control gates:</a:t>
            </a:r>
            <a:br>
              <a:rPr b="0" i="0" lang="en-US" sz="4000" u="sng" cap="none" strike="noStrike">
                <a:solidFill>
                  <a:schemeClr val="accent1"/>
                </a:solidFill>
                <a:latin typeface="Times New Roman"/>
                <a:ea typeface="Times New Roman"/>
                <a:cs typeface="Times New Roman"/>
                <a:sym typeface="Times New Roman"/>
              </a:rPr>
            </a:br>
          </a:p>
        </p:txBody>
      </p:sp>
      <p:sp>
        <p:nvSpPr>
          <p:cNvPr id="229" name="Shape 229"/>
          <p:cNvSpPr txBox="1"/>
          <p:nvPr>
            <p:ph idx="1" type="body"/>
          </p:nvPr>
        </p:nvSpPr>
        <p:spPr>
          <a:xfrm>
            <a:off x="677334" y="2160589"/>
            <a:ext cx="8596668" cy="388077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Control gates reside in the inner area of the dam. </a:t>
            </a:r>
          </a:p>
          <a:p>
            <a:pPr indent="-342900" lvl="0" marL="342900" marR="0" rtl="0" algn="l">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water which is let out by the reservoir is controlled through these gates. </a:t>
            </a:r>
          </a:p>
          <a:p>
            <a:pPr indent="-342900" lvl="0" marL="342900" marR="0" rtl="0" algn="l">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These gates are also called inlet gates because the water enters power generation units through these gates. </a:t>
            </a:r>
          </a:p>
          <a:p>
            <a:pPr indent="-342900" lvl="0" marL="342900" marR="0" rtl="0" algn="l">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water is forced to flow through the penstock due to gravitational force and then to the turbines , once these gates are opened. </a:t>
            </a:r>
          </a:p>
          <a:p>
            <a:pPr indent="-121920" lvl="0" marL="0" marR="0" rtl="0" algn="l">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54000" lvl="0" marL="0" marR="0" rtl="0" algn="l">
              <a:spcBef>
                <a:spcPts val="0"/>
              </a:spcBef>
              <a:buClr>
                <a:schemeClr val="accent1"/>
              </a:buClr>
              <a:buSzPct val="100000"/>
              <a:buFont typeface="Times New Roman"/>
              <a:buNone/>
            </a:pPr>
            <a:r>
              <a:rPr b="0" i="0" lang="en-US" sz="4000" u="sng" cap="none" strike="noStrike">
                <a:solidFill>
                  <a:schemeClr val="accent1"/>
                </a:solidFill>
                <a:latin typeface="Times New Roman"/>
                <a:ea typeface="Times New Roman"/>
                <a:cs typeface="Times New Roman"/>
                <a:sym typeface="Times New Roman"/>
              </a:rPr>
              <a:t>Penstock:</a:t>
            </a:r>
          </a:p>
        </p:txBody>
      </p:sp>
      <p:sp>
        <p:nvSpPr>
          <p:cNvPr id="235" name="Shape 235"/>
          <p:cNvSpPr txBox="1"/>
          <p:nvPr>
            <p:ph idx="1" type="body"/>
          </p:nvPr>
        </p:nvSpPr>
        <p:spPr>
          <a:xfrm>
            <a:off x="4318000" y="1942513"/>
            <a:ext cx="4956002" cy="4420774"/>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penstock is the long pipe that feeds water to the turbines from reservoir.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water in penstock possess kinetic energy because of its motion and potential energy because of its height.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power generation in hydroelectric power plant depends majorly on two factors, first is the height of reservoir and amount of water flowing though the penstock.  </a:t>
            </a:r>
          </a:p>
        </p:txBody>
      </p:sp>
      <p:pic>
        <p:nvPicPr>
          <p:cNvPr id="236" name="Shape 236"/>
          <p:cNvPicPr preferRelativeResize="0"/>
          <p:nvPr/>
        </p:nvPicPr>
        <p:blipFill rotWithShape="1">
          <a:blip r:embed="rId3">
            <a:alphaModFix/>
          </a:blip>
          <a:srcRect b="0" l="0" r="0" t="0"/>
          <a:stretch/>
        </p:blipFill>
        <p:spPr>
          <a:xfrm>
            <a:off x="244647" y="1942513"/>
            <a:ext cx="3983950" cy="47908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505326" y="609600"/>
            <a:ext cx="8768676" cy="879013"/>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imes New Roman"/>
              <a:buNone/>
            </a:pPr>
            <a:r>
              <a:rPr b="0" i="0" lang="en-US" sz="3600" u="sng" cap="none" strike="noStrike">
                <a:solidFill>
                  <a:schemeClr val="accent1"/>
                </a:solidFill>
                <a:latin typeface="Times New Roman"/>
                <a:ea typeface="Times New Roman"/>
                <a:cs typeface="Times New Roman"/>
                <a:sym typeface="Times New Roman"/>
              </a:rPr>
              <a:t>Turbines:</a:t>
            </a:r>
          </a:p>
        </p:txBody>
      </p:sp>
      <p:sp>
        <p:nvSpPr>
          <p:cNvPr id="242" name="Shape 242"/>
          <p:cNvSpPr txBox="1"/>
          <p:nvPr>
            <p:ph idx="1" type="body"/>
          </p:nvPr>
        </p:nvSpPr>
        <p:spPr>
          <a:xfrm>
            <a:off x="505326" y="1488614"/>
            <a:ext cx="8596668" cy="1447092"/>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The flowing water from penstock enters the power generation unit which contains Turbine and Generator.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A turbine is a rotary machine which converts kinetic energy of water into mechanical energy. </a:t>
            </a:r>
          </a:p>
          <a:p>
            <a:pPr indent="-342900" lvl="0" marL="342900" marR="0" rtl="0" algn="just">
              <a:spcBef>
                <a:spcPts val="1000"/>
              </a:spcBef>
              <a:spcAft>
                <a:spcPts val="0"/>
              </a:spcAft>
              <a:buClr>
                <a:schemeClr val="accent1"/>
              </a:buClr>
              <a:buSzPct val="80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p:txBody>
      </p:sp>
      <p:pic>
        <p:nvPicPr>
          <p:cNvPr id="243" name="Shape 243"/>
          <p:cNvPicPr preferRelativeResize="0"/>
          <p:nvPr/>
        </p:nvPicPr>
        <p:blipFill rotWithShape="1">
          <a:blip r:embed="rId3">
            <a:alphaModFix/>
          </a:blip>
          <a:srcRect b="0" l="0" r="0" t="0"/>
          <a:stretch/>
        </p:blipFill>
        <p:spPr>
          <a:xfrm>
            <a:off x="333318" y="3172118"/>
            <a:ext cx="3537251" cy="2601282"/>
          </a:xfrm>
          <a:prstGeom prst="rect">
            <a:avLst/>
          </a:prstGeom>
          <a:noFill/>
          <a:ln>
            <a:noFill/>
          </a:ln>
        </p:spPr>
      </p:pic>
      <p:sp>
        <p:nvSpPr>
          <p:cNvPr id="244" name="Shape 244"/>
          <p:cNvSpPr txBox="1"/>
          <p:nvPr/>
        </p:nvSpPr>
        <p:spPr>
          <a:xfrm>
            <a:off x="4243137" y="2935706"/>
            <a:ext cx="5762682" cy="3657599"/>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There are different types of turbines and the choice of turbines depend on the water head and on flow rate of water.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Small turbines have horizontal shafts and large turbines like Francis and Kaplan are equipped with vertical shafts.</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The flowing water spins the turbine and eventually rotates the shaft. </a:t>
            </a:r>
          </a:p>
          <a:p>
            <a:pPr indent="-342900" lvl="0" marL="342900" marR="0" rtl="0" algn="just">
              <a:spcBef>
                <a:spcPts val="1000"/>
              </a:spcBef>
              <a:spcAft>
                <a:spcPts val="0"/>
              </a:spcAft>
              <a:buClr>
                <a:schemeClr val="accent1"/>
              </a:buClr>
              <a:buSzPct val="80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Types of Turbines</a:t>
            </a:r>
          </a:p>
        </p:txBody>
      </p:sp>
      <p:sp>
        <p:nvSpPr>
          <p:cNvPr id="250" name="Shape 250"/>
          <p:cNvSpPr txBox="1"/>
          <p:nvPr>
            <p:ph idx="1" type="body"/>
          </p:nvPr>
        </p:nvSpPr>
        <p:spPr>
          <a:xfrm>
            <a:off x="677334" y="1605281"/>
            <a:ext cx="8596668" cy="4436082"/>
          </a:xfrm>
          <a:prstGeom prst="rect">
            <a:avLst/>
          </a:prstGeom>
          <a:noFill/>
          <a:ln>
            <a:noFill/>
          </a:ln>
        </p:spPr>
        <p:txBody>
          <a:bodyPr anchorCtr="0" anchor="t" bIns="45700" lIns="91425" rIns="91425" wrap="square" tIns="45700">
            <a:noAutofit/>
          </a:bodyPr>
          <a:lstStyle/>
          <a:p>
            <a:pPr indent="-142240" lvl="0" marL="0" marR="0" rtl="0" algn="l">
              <a:spcBef>
                <a:spcPts val="0"/>
              </a:spcBef>
              <a:spcAft>
                <a:spcPts val="0"/>
              </a:spcAft>
              <a:buClr>
                <a:schemeClr val="accent1"/>
              </a:buClr>
              <a:buSzPct val="80000"/>
              <a:buFont typeface="Noto Sans Symbols"/>
              <a:buNone/>
            </a:pPr>
            <a:r>
              <a:rPr b="1" i="0" lang="en-US" sz="2800" u="sng" cap="none" strike="noStrike">
                <a:solidFill>
                  <a:srgbClr val="3F3F3F"/>
                </a:solidFill>
                <a:latin typeface="Trebuchet MS"/>
                <a:ea typeface="Trebuchet MS"/>
                <a:cs typeface="Trebuchet MS"/>
                <a:sym typeface="Trebuchet MS"/>
              </a:rPr>
              <a:t>Reaction Turbines</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Derive power from pressure drop across turbine.</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Totally immersed in water.</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Angular and linear motion gets converted into shaft power.</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i.e : propeller , Kaplan, and francis turbine.</a:t>
            </a:r>
          </a:p>
          <a:p>
            <a:pPr indent="-142240" lvl="0" marL="0" marR="0" rtl="0" algn="l">
              <a:spcBef>
                <a:spcPts val="1000"/>
              </a:spcBef>
              <a:spcAft>
                <a:spcPts val="0"/>
              </a:spcAft>
              <a:buClr>
                <a:schemeClr val="accent1"/>
              </a:buClr>
              <a:buSzPct val="80000"/>
              <a:buFont typeface="Noto Sans Symbols"/>
              <a:buNone/>
            </a:pPr>
            <a:r>
              <a:rPr b="1" i="0" lang="en-US" sz="2800" u="sng" cap="none" strike="noStrike">
                <a:solidFill>
                  <a:srgbClr val="3F3F3F"/>
                </a:solidFill>
                <a:latin typeface="Trebuchet MS"/>
                <a:ea typeface="Trebuchet MS"/>
                <a:cs typeface="Trebuchet MS"/>
                <a:sym typeface="Trebuchet MS"/>
              </a:rPr>
              <a:t>Impulse Turbines</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No pressure drop across the turbines.</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The blades are usually bucket-shaped so they catch the fluid and direct it off at an angle or sometimes even back the way it came.</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i.e: pelton, Turgo, and crossflow turbines.</a:t>
            </a:r>
          </a:p>
          <a:p>
            <a:pPr indent="-91440" lvl="0" marL="0" marR="0" rtl="0" algn="l">
              <a:spcBef>
                <a:spcPts val="1000"/>
              </a:spcBef>
              <a:spcAft>
                <a:spcPts val="0"/>
              </a:spcAft>
              <a:buClr>
                <a:schemeClr val="accent1"/>
              </a:buClr>
              <a:buSzPct val="79999"/>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Francis Turbine cross section</a:t>
            </a:r>
          </a:p>
        </p:txBody>
      </p:sp>
      <p:pic>
        <p:nvPicPr>
          <p:cNvPr id="256" name="Shape 256"/>
          <p:cNvPicPr preferRelativeResize="0"/>
          <p:nvPr>
            <p:ph idx="1" type="body"/>
          </p:nvPr>
        </p:nvPicPr>
        <p:blipFill rotWithShape="1">
          <a:blip r:embed="rId3">
            <a:alphaModFix/>
          </a:blip>
          <a:srcRect b="10650" l="20881" r="21400" t="19983"/>
          <a:stretch/>
        </p:blipFill>
        <p:spPr>
          <a:xfrm>
            <a:off x="1361440" y="1778000"/>
            <a:ext cx="6431280" cy="43476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266517" y="450574"/>
            <a:ext cx="8956996" cy="2279374"/>
          </a:xfrm>
          <a:prstGeom prst="rect">
            <a:avLst/>
          </a:prstGeom>
          <a:noFill/>
          <a:ln>
            <a:noFill/>
          </a:ln>
        </p:spPr>
        <p:txBody>
          <a:bodyPr anchorCtr="0" anchor="t" bIns="45700" lIns="91425" rIns="91425" wrap="square" tIns="45700">
            <a:noAutofit/>
          </a:bodyPr>
          <a:lstStyle/>
          <a:p>
            <a:pPr indent="-228600" lvl="0" marL="0" marR="0" rtl="0" algn="just">
              <a:spcBef>
                <a:spcPts val="0"/>
              </a:spcBef>
              <a:buClr>
                <a:schemeClr val="accent1"/>
              </a:buClr>
              <a:buSzPct val="100000"/>
              <a:buFont typeface="Times New Roman"/>
              <a:buNone/>
            </a:pPr>
            <a:r>
              <a:rPr b="0" i="0" lang="en-US" sz="3600" u="sng" cap="none" strike="noStrike">
                <a:solidFill>
                  <a:schemeClr val="accent1"/>
                </a:solidFill>
                <a:latin typeface="Times New Roman"/>
                <a:ea typeface="Times New Roman"/>
                <a:cs typeface="Times New Roman"/>
                <a:sym typeface="Times New Roman"/>
              </a:rPr>
              <a:t>Definition:</a:t>
            </a:r>
            <a:r>
              <a:rPr b="0" i="0" lang="en-US" sz="3600" u="none" cap="none" strike="noStrike">
                <a:solidFill>
                  <a:schemeClr val="accent1"/>
                </a:solidFill>
                <a:latin typeface="Times New Roman"/>
                <a:ea typeface="Times New Roman"/>
                <a:cs typeface="Times New Roman"/>
                <a:sym typeface="Times New Roman"/>
              </a:rPr>
              <a:t> Hydro-electric power refers to generation of electricity through the motion of free-falling water. </a:t>
            </a:r>
          </a:p>
        </p:txBody>
      </p:sp>
      <p:pic>
        <p:nvPicPr>
          <p:cNvPr id="150" name="Shape 150"/>
          <p:cNvPicPr preferRelativeResize="0"/>
          <p:nvPr>
            <p:ph idx="1" type="body"/>
          </p:nvPr>
        </p:nvPicPr>
        <p:blipFill rotWithShape="1">
          <a:blip r:embed="rId3">
            <a:alphaModFix/>
          </a:blip>
          <a:srcRect b="0" l="0" r="0" t="0"/>
          <a:stretch/>
        </p:blipFill>
        <p:spPr>
          <a:xfrm>
            <a:off x="696271" y="2591283"/>
            <a:ext cx="8036911" cy="39354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Proppeller Turbine</a:t>
            </a:r>
          </a:p>
        </p:txBody>
      </p:sp>
      <p:pic>
        <p:nvPicPr>
          <p:cNvPr id="262" name="Shape 262"/>
          <p:cNvPicPr preferRelativeResize="0"/>
          <p:nvPr>
            <p:ph idx="1" type="body"/>
          </p:nvPr>
        </p:nvPicPr>
        <p:blipFill rotWithShape="1">
          <a:blip r:embed="rId3">
            <a:alphaModFix/>
          </a:blip>
          <a:srcRect b="19028" l="30452" r="28468" t="27050"/>
          <a:stretch/>
        </p:blipFill>
        <p:spPr>
          <a:xfrm>
            <a:off x="1310640" y="1778001"/>
            <a:ext cx="6187440" cy="45685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Vertical Kaplan Turbine setup</a:t>
            </a:r>
          </a:p>
        </p:txBody>
      </p:sp>
      <p:pic>
        <p:nvPicPr>
          <p:cNvPr id="268" name="Shape 268"/>
          <p:cNvPicPr preferRelativeResize="0"/>
          <p:nvPr>
            <p:ph idx="1" type="body"/>
          </p:nvPr>
        </p:nvPicPr>
        <p:blipFill rotWithShape="1">
          <a:blip r:embed="rId3">
            <a:alphaModFix/>
          </a:blip>
          <a:srcRect b="15362" l="20734" r="16689" t="19983"/>
          <a:stretch/>
        </p:blipFill>
        <p:spPr>
          <a:xfrm>
            <a:off x="177416" y="1442719"/>
            <a:ext cx="8771466" cy="4958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Horizontal Kaplan Turbine setup</a:t>
            </a:r>
          </a:p>
        </p:txBody>
      </p:sp>
      <p:pic>
        <p:nvPicPr>
          <p:cNvPr id="274" name="Shape 274"/>
          <p:cNvPicPr preferRelativeResize="0"/>
          <p:nvPr>
            <p:ph idx="1" type="body"/>
          </p:nvPr>
        </p:nvPicPr>
        <p:blipFill rotWithShape="1">
          <a:blip r:embed="rId3">
            <a:alphaModFix/>
          </a:blip>
          <a:srcRect b="13792" l="20881" r="20222" t="21031"/>
          <a:stretch/>
        </p:blipFill>
        <p:spPr>
          <a:xfrm>
            <a:off x="416560" y="1635761"/>
            <a:ext cx="9316720" cy="50596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Selection of Turbine</a:t>
            </a:r>
          </a:p>
        </p:txBody>
      </p:sp>
      <p:pic>
        <p:nvPicPr>
          <p:cNvPr id="280" name="Shape 280"/>
          <p:cNvPicPr preferRelativeResize="0"/>
          <p:nvPr>
            <p:ph idx="1" type="body"/>
          </p:nvPr>
        </p:nvPicPr>
        <p:blipFill rotWithShape="1">
          <a:blip r:embed="rId3">
            <a:alphaModFix/>
          </a:blip>
          <a:srcRect b="16671" l="18820" r="16542" t="21031"/>
          <a:stretch/>
        </p:blipFill>
        <p:spPr>
          <a:xfrm>
            <a:off x="213360" y="1270000"/>
            <a:ext cx="8596668" cy="46606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Fish Friendly Turbine Design</a:t>
            </a:r>
          </a:p>
        </p:txBody>
      </p:sp>
      <p:pic>
        <p:nvPicPr>
          <p:cNvPr id="286" name="Shape 286"/>
          <p:cNvPicPr preferRelativeResize="0"/>
          <p:nvPr>
            <p:ph idx="1" type="body"/>
          </p:nvPr>
        </p:nvPicPr>
        <p:blipFill rotWithShape="1">
          <a:blip r:embed="rId3">
            <a:alphaModFix/>
          </a:blip>
          <a:srcRect b="11696" l="23974" r="21254" t="21292"/>
          <a:stretch/>
        </p:blipFill>
        <p:spPr>
          <a:xfrm>
            <a:off x="1150158" y="1412240"/>
            <a:ext cx="7617922" cy="52424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54000" lvl="0" marL="0" marR="0" rtl="0" algn="l">
              <a:spcBef>
                <a:spcPts val="0"/>
              </a:spcBef>
              <a:buClr>
                <a:schemeClr val="accent1"/>
              </a:buClr>
              <a:buSzPct val="100000"/>
              <a:buFont typeface="Times New Roman"/>
              <a:buNone/>
            </a:pPr>
            <a:r>
              <a:rPr b="0" i="0" lang="en-US" sz="4000" u="sng" cap="none" strike="noStrike">
                <a:solidFill>
                  <a:schemeClr val="accent1"/>
                </a:solidFill>
                <a:latin typeface="Times New Roman"/>
                <a:ea typeface="Times New Roman"/>
                <a:cs typeface="Times New Roman"/>
                <a:sym typeface="Times New Roman"/>
              </a:rPr>
              <a:t>Generators:</a:t>
            </a:r>
          </a:p>
        </p:txBody>
      </p:sp>
      <p:pic>
        <p:nvPicPr>
          <p:cNvPr id="292" name="Shape 292"/>
          <p:cNvPicPr preferRelativeResize="0"/>
          <p:nvPr>
            <p:ph idx="1" type="body"/>
          </p:nvPr>
        </p:nvPicPr>
        <p:blipFill rotWithShape="1">
          <a:blip r:embed="rId3">
            <a:alphaModFix/>
          </a:blip>
          <a:srcRect b="0" l="0" r="0" t="0"/>
          <a:stretch/>
        </p:blipFill>
        <p:spPr>
          <a:xfrm>
            <a:off x="6617368" y="1467854"/>
            <a:ext cx="4622149" cy="5390146"/>
          </a:xfrm>
          <a:prstGeom prst="rect">
            <a:avLst/>
          </a:prstGeom>
          <a:noFill/>
          <a:ln>
            <a:noFill/>
          </a:ln>
        </p:spPr>
      </p:pic>
      <p:sp>
        <p:nvSpPr>
          <p:cNvPr id="293" name="Shape 293"/>
          <p:cNvSpPr txBox="1"/>
          <p:nvPr/>
        </p:nvSpPr>
        <p:spPr>
          <a:xfrm>
            <a:off x="572109" y="1930400"/>
            <a:ext cx="5251175" cy="4759786"/>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generator converts the mechanical energy into electrical energy.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shaft that rotates because of the turbine results in the alternating current in the coils of generator. </a:t>
            </a:r>
          </a:p>
          <a:p>
            <a:pPr indent="-342900" lvl="0" marL="342900" marR="0" rtl="0" algn="just">
              <a:spcBef>
                <a:spcPts val="1000"/>
              </a:spcBef>
              <a:spcAft>
                <a:spcPts val="0"/>
              </a:spcAft>
              <a:buClr>
                <a:schemeClr val="accent1"/>
              </a:buClr>
              <a:buSzPct val="80000"/>
              <a:buFont typeface="Noto Sans Symbols"/>
              <a:buChar char="▶"/>
            </a:pPr>
            <a:r>
              <a:rPr b="0" i="0" lang="en-US" sz="2400" u="none" cap="none" strike="noStrike">
                <a:solidFill>
                  <a:schemeClr val="dk1"/>
                </a:solidFill>
                <a:latin typeface="Times New Roman"/>
                <a:ea typeface="Times New Roman"/>
                <a:cs typeface="Times New Roman"/>
                <a:sym typeface="Times New Roman"/>
              </a:rPr>
              <a:t>The rotating shaft inside the generator produces magnetic field which is converted into electricity by electromagnetic induction.  </a:t>
            </a:r>
          </a:p>
          <a:p>
            <a:pPr indent="-342900" lvl="0" marL="342900" marR="0" rtl="0" algn="just">
              <a:spcBef>
                <a:spcPts val="1000"/>
              </a:spcBef>
              <a:spcAft>
                <a:spcPts val="0"/>
              </a:spcAft>
              <a:buClr>
                <a:schemeClr val="accent1"/>
              </a:buClr>
              <a:buSzPct val="800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Equations </a:t>
            </a:r>
          </a:p>
        </p:txBody>
      </p:sp>
      <p:sp>
        <p:nvSpPr>
          <p:cNvPr id="299" name="Shape 299"/>
          <p:cNvSpPr txBox="1"/>
          <p:nvPr>
            <p:ph idx="1" type="body"/>
          </p:nvPr>
        </p:nvSpPr>
        <p:spPr>
          <a:xfrm>
            <a:off x="677334" y="1819921"/>
            <a:ext cx="8596668" cy="422144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Power is proportional to the product of head x flow.</a:t>
            </a: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Hydropower is very efficient.</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Efficiency = Electric power delivered to the busbar/potential energy of head water.</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Typical losses are due to :</a:t>
            </a:r>
          </a:p>
          <a:p>
            <a:pPr indent="-342900" lvl="0" marL="342900" marR="0" rtl="0" algn="l">
              <a:spcBef>
                <a:spcPts val="1000"/>
              </a:spcBef>
              <a:spcAft>
                <a:spcPts val="0"/>
              </a:spcAft>
              <a:buClr>
                <a:schemeClr val="accent1"/>
              </a:buClr>
              <a:buSzPct val="79999"/>
              <a:buFont typeface="Noto Sans Symbols"/>
              <a:buAutoNum type="arabicParenR"/>
            </a:pPr>
            <a:r>
              <a:rPr b="0" i="0" lang="en-US" sz="1800" u="none" cap="none" strike="noStrike">
                <a:solidFill>
                  <a:srgbClr val="3F3F3F"/>
                </a:solidFill>
                <a:latin typeface="Trebuchet MS"/>
                <a:ea typeface="Trebuchet MS"/>
                <a:cs typeface="Trebuchet MS"/>
                <a:sym typeface="Trebuchet MS"/>
              </a:rPr>
              <a:t>Frictional drag and turbulence of flow</a:t>
            </a:r>
          </a:p>
          <a:p>
            <a:pPr indent="-342900" lvl="0" marL="342900" marR="0" rtl="0" algn="l">
              <a:spcBef>
                <a:spcPts val="1000"/>
              </a:spcBef>
              <a:spcAft>
                <a:spcPts val="0"/>
              </a:spcAft>
              <a:buClr>
                <a:schemeClr val="accent1"/>
              </a:buClr>
              <a:buSzPct val="79999"/>
              <a:buFont typeface="Noto Sans Symbols"/>
              <a:buAutoNum type="arabicParenR"/>
            </a:pPr>
            <a:r>
              <a:rPr b="0" i="0" lang="en-US" sz="1800" u="none" cap="none" strike="noStrike">
                <a:solidFill>
                  <a:srgbClr val="3F3F3F"/>
                </a:solidFill>
                <a:latin typeface="Trebuchet MS"/>
                <a:ea typeface="Trebuchet MS"/>
                <a:cs typeface="Trebuchet MS"/>
                <a:sym typeface="Trebuchet MS"/>
              </a:rPr>
              <a:t>Friction and magnetic losses in turbine and generator.</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 Overall efficiency ranges from 75-95%.</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More Equations…..</a:t>
            </a:r>
          </a:p>
        </p:txBody>
      </p:sp>
      <p:pic>
        <p:nvPicPr>
          <p:cNvPr id="305" name="Shape 305"/>
          <p:cNvPicPr preferRelativeResize="0"/>
          <p:nvPr>
            <p:ph idx="1" type="body"/>
          </p:nvPr>
        </p:nvPicPr>
        <p:blipFill rotWithShape="1">
          <a:blip r:embed="rId3">
            <a:alphaModFix/>
          </a:blip>
          <a:srcRect b="10729" l="17353" r="17109" t="20387"/>
          <a:stretch/>
        </p:blipFill>
        <p:spPr>
          <a:xfrm>
            <a:off x="834887" y="1789044"/>
            <a:ext cx="6959649" cy="41146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Sources of Electric Power in USA</a:t>
            </a:r>
          </a:p>
        </p:txBody>
      </p:sp>
      <p:pic>
        <p:nvPicPr>
          <p:cNvPr id="311" name="Shape 311"/>
          <p:cNvPicPr preferRelativeResize="0"/>
          <p:nvPr>
            <p:ph idx="1" type="body"/>
          </p:nvPr>
        </p:nvPicPr>
        <p:blipFill rotWithShape="1">
          <a:blip r:embed="rId3">
            <a:alphaModFix/>
          </a:blip>
          <a:srcRect b="0" l="0" r="0" t="0"/>
          <a:stretch/>
        </p:blipFill>
        <p:spPr>
          <a:xfrm>
            <a:off x="300625" y="1152460"/>
            <a:ext cx="8638998" cy="54487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88610" y="0"/>
            <a:ext cx="10232837"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Domination of Hydro amongst renewable sources</a:t>
            </a:r>
          </a:p>
        </p:txBody>
      </p:sp>
      <p:pic>
        <p:nvPicPr>
          <p:cNvPr id="317" name="Shape 317"/>
          <p:cNvPicPr preferRelativeResize="0"/>
          <p:nvPr>
            <p:ph idx="1" type="body"/>
          </p:nvPr>
        </p:nvPicPr>
        <p:blipFill rotWithShape="1">
          <a:blip r:embed="rId3">
            <a:alphaModFix/>
          </a:blip>
          <a:srcRect b="0" l="0" r="0" t="0"/>
          <a:stretch/>
        </p:blipFill>
        <p:spPr>
          <a:xfrm>
            <a:off x="337081" y="933191"/>
            <a:ext cx="8671217" cy="52358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Shape 155"/>
          <p:cNvPicPr preferRelativeResize="0"/>
          <p:nvPr>
            <p:ph idx="1" type="body"/>
          </p:nvPr>
        </p:nvPicPr>
        <p:blipFill rotWithShape="1">
          <a:blip r:embed="rId3">
            <a:alphaModFix/>
          </a:blip>
          <a:srcRect b="0" l="0" r="0" t="0"/>
          <a:stretch/>
        </p:blipFill>
        <p:spPr>
          <a:xfrm>
            <a:off x="392024" y="163345"/>
            <a:ext cx="8294776" cy="665664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101136" y="572022"/>
            <a:ext cx="9832003"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Major Hydropower Producers across the Globe</a:t>
            </a:r>
          </a:p>
        </p:txBody>
      </p:sp>
      <p:pic>
        <p:nvPicPr>
          <p:cNvPr id="323" name="Shape 323"/>
          <p:cNvPicPr preferRelativeResize="0"/>
          <p:nvPr>
            <p:ph idx="1" type="body"/>
          </p:nvPr>
        </p:nvPicPr>
        <p:blipFill rotWithShape="1">
          <a:blip r:embed="rId3">
            <a:alphaModFix/>
          </a:blip>
          <a:srcRect b="15552" l="17337" r="15777" t="21693"/>
          <a:stretch/>
        </p:blipFill>
        <p:spPr>
          <a:xfrm>
            <a:off x="677333" y="1503123"/>
            <a:ext cx="8383505" cy="53548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Uses of Dams in USA</a:t>
            </a:r>
          </a:p>
        </p:txBody>
      </p:sp>
      <p:pic>
        <p:nvPicPr>
          <p:cNvPr id="329" name="Shape 329"/>
          <p:cNvPicPr preferRelativeResize="0"/>
          <p:nvPr>
            <p:ph idx="1" type="body"/>
          </p:nvPr>
        </p:nvPicPr>
        <p:blipFill rotWithShape="1">
          <a:blip r:embed="rId3">
            <a:alphaModFix/>
          </a:blip>
          <a:srcRect b="13683" l="16778" r="15812" t="21579"/>
          <a:stretch/>
        </p:blipFill>
        <p:spPr>
          <a:xfrm>
            <a:off x="321560" y="1292087"/>
            <a:ext cx="8345362" cy="52264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World Energy Sources</a:t>
            </a:r>
          </a:p>
        </p:txBody>
      </p:sp>
      <p:pic>
        <p:nvPicPr>
          <p:cNvPr id="335" name="Shape 335"/>
          <p:cNvPicPr preferRelativeResize="0"/>
          <p:nvPr>
            <p:ph idx="1" type="body"/>
          </p:nvPr>
        </p:nvPicPr>
        <p:blipFill rotWithShape="1">
          <a:blip r:embed="rId3">
            <a:alphaModFix/>
          </a:blip>
          <a:srcRect b="14059" l="17210" r="20134" t="20132"/>
          <a:stretch/>
        </p:blipFill>
        <p:spPr>
          <a:xfrm>
            <a:off x="559292" y="1154097"/>
            <a:ext cx="8749689" cy="568951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Robert Moses Hydro Power Plant</a:t>
            </a:r>
          </a:p>
        </p:txBody>
      </p:sp>
      <p:pic>
        <p:nvPicPr>
          <p:cNvPr id="341" name="Shape 341"/>
          <p:cNvPicPr preferRelativeResize="0"/>
          <p:nvPr>
            <p:ph idx="1" type="body"/>
          </p:nvPr>
        </p:nvPicPr>
        <p:blipFill rotWithShape="1">
          <a:blip r:embed="rId3">
            <a:alphaModFix/>
          </a:blip>
          <a:srcRect b="0" l="0" r="0" t="0"/>
          <a:stretch/>
        </p:blipFill>
        <p:spPr>
          <a:xfrm>
            <a:off x="1763486" y="2122714"/>
            <a:ext cx="6672943" cy="39079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Robert Moses Niagara Hydroelectric Power Plant:</a:t>
            </a:r>
          </a:p>
        </p:txBody>
      </p:sp>
      <p:sp>
        <p:nvSpPr>
          <p:cNvPr id="347" name="Shape 347"/>
          <p:cNvSpPr txBox="1"/>
          <p:nvPr>
            <p:ph idx="1" type="body"/>
          </p:nvPr>
        </p:nvSpPr>
        <p:spPr>
          <a:xfrm>
            <a:off x="677334" y="2160589"/>
            <a:ext cx="8596668" cy="388077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It is a hydro electric power station located in Lewiston, New York near Niagara Falls.</a:t>
            </a: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It is operated by New york Power Authority(NYPA). This plant diverts water from the Niagara river above Niagara Falls and returns the water into the lower portion of the river near Lake Ontario.</a:t>
            </a: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It has 13 turbines and generators at an installed capacity of 2,675 megawatts.</a:t>
            </a: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It has a pump generating plant was constructed not only to control the flow of water but to contain man-made 1900-acre, 22 billion gallon upper reservoir called Lewiston reservoir which stores the water before being released into the forebay.</a:t>
            </a:r>
          </a:p>
          <a:p>
            <a:pPr indent="-342900" lvl="0" marL="342900" marR="0" rtl="0" algn="l">
              <a:spcBef>
                <a:spcPts val="1000"/>
              </a:spcBef>
              <a:spcAft>
                <a:spcPts val="0"/>
              </a:spcAft>
              <a:buClr>
                <a:schemeClr val="accent1"/>
              </a:buClr>
              <a:buSzPct val="79999"/>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Sardar Sarovar Dam : </a:t>
            </a:r>
          </a:p>
        </p:txBody>
      </p:sp>
      <p:pic>
        <p:nvPicPr>
          <p:cNvPr descr="Image result for sardar sarovar dam" id="353" name="Shape 353"/>
          <p:cNvPicPr preferRelativeResize="0"/>
          <p:nvPr/>
        </p:nvPicPr>
        <p:blipFill rotWithShape="1">
          <a:blip r:embed="rId3">
            <a:alphaModFix/>
          </a:blip>
          <a:srcRect b="0" l="0" r="0" t="0"/>
          <a:stretch/>
        </p:blipFill>
        <p:spPr>
          <a:xfrm>
            <a:off x="217833" y="1369942"/>
            <a:ext cx="9023566" cy="5199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Salient Features</a:t>
            </a:r>
          </a:p>
        </p:txBody>
      </p:sp>
      <p:pic>
        <p:nvPicPr>
          <p:cNvPr id="359" name="Shape 359"/>
          <p:cNvPicPr preferRelativeResize="0"/>
          <p:nvPr>
            <p:ph idx="1" type="body"/>
          </p:nvPr>
        </p:nvPicPr>
        <p:blipFill rotWithShape="1">
          <a:blip r:embed="rId3">
            <a:alphaModFix/>
          </a:blip>
          <a:srcRect b="13156" l="16316" r="16247" t="16091"/>
          <a:stretch/>
        </p:blipFill>
        <p:spPr>
          <a:xfrm>
            <a:off x="411165" y="1105215"/>
            <a:ext cx="7338252" cy="51431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pic>
        <p:nvPicPr>
          <p:cNvPr id="364" name="Shape 364"/>
          <p:cNvPicPr preferRelativeResize="0"/>
          <p:nvPr/>
        </p:nvPicPr>
        <p:blipFill rotWithShape="1">
          <a:blip r:embed="rId3">
            <a:alphaModFix/>
          </a:blip>
          <a:srcRect b="14961" l="22633" r="25066" t="11909"/>
          <a:stretch/>
        </p:blipFill>
        <p:spPr>
          <a:xfrm>
            <a:off x="579120" y="61537"/>
            <a:ext cx="7921874" cy="67896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Awareness !</a:t>
            </a:r>
          </a:p>
        </p:txBody>
      </p:sp>
      <p:sp>
        <p:nvSpPr>
          <p:cNvPr id="370" name="Shape 370"/>
          <p:cNvSpPr txBox="1"/>
          <p:nvPr>
            <p:ph idx="1" type="body"/>
          </p:nvPr>
        </p:nvSpPr>
        <p:spPr>
          <a:xfrm>
            <a:off x="677334" y="2160589"/>
            <a:ext cx="8596668" cy="388077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Awareness is first step towards change.</a:t>
            </a: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Awareness builds the path for acceptance.</a:t>
            </a: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rgbClr val="3F3F3F"/>
                </a:solidFill>
                <a:latin typeface="Trebuchet MS"/>
                <a:ea typeface="Trebuchet MS"/>
                <a:cs typeface="Trebuchet MS"/>
                <a:sym typeface="Trebuchet MS"/>
              </a:rPr>
              <a:t>Different ways of awareness can be categorized as;</a:t>
            </a:r>
          </a:p>
          <a:p>
            <a:pPr indent="-342900" lvl="0" marL="342900" marR="0" rtl="0" algn="l">
              <a:spcBef>
                <a:spcPts val="1000"/>
              </a:spcBef>
              <a:spcAft>
                <a:spcPts val="0"/>
              </a:spcAft>
              <a:buClr>
                <a:schemeClr val="accent1"/>
              </a:buClr>
              <a:buSzPct val="79999"/>
              <a:buFont typeface="Noto Sans Symbols"/>
              <a:buAutoNum type="arabicParenR"/>
            </a:pPr>
            <a:r>
              <a:rPr b="0" i="0" lang="en-US" sz="1800" u="none" cap="none" strike="noStrike">
                <a:solidFill>
                  <a:srgbClr val="3F3F3F"/>
                </a:solidFill>
                <a:latin typeface="Trebuchet MS"/>
                <a:ea typeface="Trebuchet MS"/>
                <a:cs typeface="Trebuchet MS"/>
                <a:sym typeface="Trebuchet MS"/>
              </a:rPr>
              <a:t>Education </a:t>
            </a:r>
          </a:p>
          <a:p>
            <a:pPr indent="-342900" lvl="0" marL="342900" marR="0" rtl="0" algn="l">
              <a:spcBef>
                <a:spcPts val="1000"/>
              </a:spcBef>
              <a:spcAft>
                <a:spcPts val="0"/>
              </a:spcAft>
              <a:buClr>
                <a:schemeClr val="accent1"/>
              </a:buClr>
              <a:buSzPct val="79999"/>
              <a:buFont typeface="Noto Sans Symbols"/>
              <a:buAutoNum type="arabicParenR"/>
            </a:pPr>
            <a:r>
              <a:rPr b="0" i="0" lang="en-US" sz="1800" u="none" cap="none" strike="noStrike">
                <a:solidFill>
                  <a:srgbClr val="3F3F3F"/>
                </a:solidFill>
                <a:latin typeface="Trebuchet MS"/>
                <a:ea typeface="Trebuchet MS"/>
                <a:cs typeface="Trebuchet MS"/>
                <a:sym typeface="Trebuchet MS"/>
              </a:rPr>
              <a:t>Media </a:t>
            </a:r>
          </a:p>
          <a:p>
            <a:pPr indent="-91440" lvl="0" marL="0" marR="0" rtl="0" algn="l">
              <a:spcBef>
                <a:spcPts val="1000"/>
              </a:spcBef>
              <a:spcAft>
                <a:spcPts val="0"/>
              </a:spcAft>
              <a:buClr>
                <a:schemeClr val="accent1"/>
              </a:buClr>
              <a:buSzPct val="79999"/>
              <a:buFont typeface="Noto Sans Symbols"/>
              <a:buNone/>
            </a:pPr>
            <a:r>
              <a:rPr b="0" i="0" lang="en-US" sz="1800" u="none" cap="none" strike="noStrike">
                <a:solidFill>
                  <a:srgbClr val="3F3F3F"/>
                </a:solidFill>
                <a:latin typeface="Trebuchet MS"/>
                <a:ea typeface="Trebuchet MS"/>
                <a:cs typeface="Trebuchet MS"/>
                <a:sym typeface="Trebuchet MS"/>
              </a:rPr>
              <a:t>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Power of cinema </a:t>
            </a:r>
          </a:p>
        </p:txBody>
      </p:sp>
      <p:pic>
        <p:nvPicPr>
          <p:cNvPr id="376" name="Shape 376"/>
          <p:cNvPicPr preferRelativeResize="0"/>
          <p:nvPr>
            <p:ph idx="2" type="body"/>
          </p:nvPr>
        </p:nvPicPr>
        <p:blipFill rotWithShape="1">
          <a:blip r:embed="rId3">
            <a:alphaModFix/>
          </a:blip>
          <a:srcRect b="0" l="0" r="0" t="0"/>
          <a:stretch/>
        </p:blipFill>
        <p:spPr>
          <a:xfrm>
            <a:off x="0" y="1406772"/>
            <a:ext cx="11734706" cy="5451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idx="1" type="body"/>
          </p:nvPr>
        </p:nvSpPr>
        <p:spPr>
          <a:xfrm>
            <a:off x="359282" y="1338471"/>
            <a:ext cx="8903988" cy="4320207"/>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Hydroelectricity is considered as a  renewable energy source.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Out of all he renewable energy sources for example – solar power, wind power, biomass etc, Hydro power holds the largest share of worldwide electricity production.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The modern Hydro plants produce electricity by using turbines and generators.</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The working mechanism of hydro plant is that the mechanical energy generated by the moving waters helps the turbine to spin.</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This turbine which in turn is connected to the electro magnetic generator results in production of electricity as the turbine spins. </a:t>
            </a:r>
          </a:p>
          <a:p>
            <a:pPr indent="-342900" lvl="0" marL="342900" marR="0" rtl="0" algn="just">
              <a:spcBef>
                <a:spcPts val="1000"/>
              </a:spcBef>
              <a:spcAft>
                <a:spcPts val="0"/>
              </a:spcAft>
              <a:buClr>
                <a:schemeClr val="accent1"/>
              </a:buClr>
              <a:buSzPct val="80000"/>
              <a:buFont typeface="Noto Sans Symbols"/>
              <a:buNone/>
            </a:pPr>
            <a:r>
              <a:t/>
            </a:r>
            <a:endParaRPr b="0" i="0" sz="2000" u="none" cap="none" strike="noStrike">
              <a:solidFill>
                <a:srgbClr val="3F3F3F"/>
              </a:solidFill>
              <a:latin typeface="Times New Roman"/>
              <a:ea typeface="Times New Roman"/>
              <a:cs typeface="Times New Roman"/>
              <a:sym typeface="Times New Roman"/>
            </a:endParaRPr>
          </a:p>
          <a:p>
            <a:pPr indent="-342900" lvl="0" marL="342900" marR="0" rtl="0" algn="just">
              <a:spcBef>
                <a:spcPts val="1000"/>
              </a:spcBef>
              <a:spcAft>
                <a:spcPts val="0"/>
              </a:spcAft>
              <a:buClr>
                <a:schemeClr val="accent1"/>
              </a:buClr>
              <a:buSzPct val="80000"/>
              <a:buFont typeface="Noto Sans Symbols"/>
              <a:buNone/>
            </a:pPr>
            <a:r>
              <a:t/>
            </a:r>
            <a:endParaRPr b="0" i="0" sz="2000" u="none" cap="none" strike="noStrike">
              <a:solidFill>
                <a:srgbClr val="3F3F3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pic>
        <p:nvPicPr>
          <p:cNvPr id="381" name="Shape 381"/>
          <p:cNvPicPr preferRelativeResize="0"/>
          <p:nvPr>
            <p:ph idx="2" type="body"/>
          </p:nvPr>
        </p:nvPicPr>
        <p:blipFill rotWithShape="1">
          <a:blip r:embed="rId3">
            <a:alphaModFix/>
          </a:blip>
          <a:srcRect b="0" l="0" r="0" t="0"/>
          <a:stretch/>
        </p:blipFill>
        <p:spPr>
          <a:xfrm>
            <a:off x="0" y="-1"/>
            <a:ext cx="12192000" cy="687765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Inspiration follows…..</a:t>
            </a:r>
          </a:p>
        </p:txBody>
      </p:sp>
      <p:pic>
        <p:nvPicPr>
          <p:cNvPr id="387" name="Shape 387"/>
          <p:cNvPicPr preferRelativeResize="0"/>
          <p:nvPr>
            <p:ph idx="2" type="body"/>
          </p:nvPr>
        </p:nvPicPr>
        <p:blipFill rotWithShape="1">
          <a:blip r:embed="rId3">
            <a:alphaModFix/>
          </a:blip>
          <a:srcRect b="0" l="0" r="0" t="0"/>
          <a:stretch/>
        </p:blipFill>
        <p:spPr>
          <a:xfrm>
            <a:off x="516477" y="1542510"/>
            <a:ext cx="8364618" cy="470589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Quick overview……</a:t>
            </a:r>
          </a:p>
        </p:txBody>
      </p:sp>
      <p:sp>
        <p:nvSpPr>
          <p:cNvPr id="393" name="Shape 393"/>
          <p:cNvSpPr txBox="1"/>
          <p:nvPr>
            <p:ph idx="2" type="body"/>
          </p:nvPr>
        </p:nvSpPr>
        <p:spPr>
          <a:xfrm>
            <a:off x="675745" y="2737245"/>
            <a:ext cx="4185623" cy="3304117"/>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79999"/>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394" name="Shape 394"/>
          <p:cNvPicPr preferRelativeResize="0"/>
          <p:nvPr/>
        </p:nvPicPr>
        <p:blipFill rotWithShape="1">
          <a:blip r:embed="rId3">
            <a:alphaModFix/>
          </a:blip>
          <a:srcRect b="8959" l="18500" r="18000" t="23360"/>
          <a:stretch/>
        </p:blipFill>
        <p:spPr>
          <a:xfrm>
            <a:off x="568960" y="1351280"/>
            <a:ext cx="8445968" cy="503432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type="title"/>
          </p:nvPr>
        </p:nvSpPr>
        <p:spPr>
          <a:xfrm>
            <a:off x="677334" y="609600"/>
            <a:ext cx="8596668" cy="914400"/>
          </a:xfrm>
          <a:prstGeom prst="rect">
            <a:avLst/>
          </a:prstGeom>
          <a:noFill/>
          <a:ln>
            <a:noFill/>
          </a:ln>
        </p:spPr>
        <p:txBody>
          <a:bodyPr anchorCtr="0" anchor="t" bIns="45700" lIns="91425" rIns="91425" wrap="square" tIns="45700">
            <a:noAutofit/>
          </a:bodyPr>
          <a:lstStyle/>
          <a:p>
            <a:pPr indent="-279400" lvl="0" marL="0" marR="0" rtl="0" algn="l">
              <a:spcBef>
                <a:spcPts val="0"/>
              </a:spcBef>
              <a:buClr>
                <a:schemeClr val="accent1"/>
              </a:buClr>
              <a:buSzPct val="100000"/>
              <a:buFont typeface="Times New Roman"/>
              <a:buNone/>
            </a:pPr>
            <a:r>
              <a:rPr b="0" i="0" lang="en-US" sz="4400" u="sng" cap="none" strike="noStrike">
                <a:solidFill>
                  <a:schemeClr val="accent1"/>
                </a:solidFill>
                <a:latin typeface="Times New Roman"/>
                <a:ea typeface="Times New Roman"/>
                <a:cs typeface="Times New Roman"/>
                <a:sym typeface="Times New Roman"/>
              </a:rPr>
              <a:t>Concerns:</a:t>
            </a:r>
          </a:p>
        </p:txBody>
      </p:sp>
      <p:sp>
        <p:nvSpPr>
          <p:cNvPr id="400" name="Shape 400"/>
          <p:cNvSpPr txBox="1"/>
          <p:nvPr>
            <p:ph idx="1" type="body"/>
          </p:nvPr>
        </p:nvSpPr>
        <p:spPr>
          <a:xfrm>
            <a:off x="584569" y="1736519"/>
            <a:ext cx="8596668" cy="3880773"/>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Major concern in this energy source can be by dams. Building the dams on  river can affect the local environment, for example changing wildlife habitats, blocking the fish passage and also forcing the people to reside away from the dams.</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In case of failure of dams, it can be catastrophic as for people living downstream.</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In addition to this,  Hydro plants are also not free of greenhouse gas emissions. For example, carbon di oxide is emitted during the construction majorly because of the use of large quantities of cement.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2870119" y="297106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How It Works…….</a:t>
            </a:r>
          </a:p>
        </p:txBody>
      </p:sp>
      <p:pic>
        <p:nvPicPr>
          <p:cNvPr id="166" name="Shape 166"/>
          <p:cNvPicPr preferRelativeResize="0"/>
          <p:nvPr>
            <p:ph idx="1" type="body"/>
          </p:nvPr>
        </p:nvPicPr>
        <p:blipFill rotWithShape="1">
          <a:blip r:embed="rId3">
            <a:alphaModFix/>
          </a:blip>
          <a:srcRect b="0" l="0" r="0" t="0"/>
          <a:stretch/>
        </p:blipFill>
        <p:spPr>
          <a:xfrm>
            <a:off x="559837" y="1617396"/>
            <a:ext cx="7866613" cy="44246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79400" lvl="0" marL="0" marR="0" rtl="0" algn="l">
              <a:spcBef>
                <a:spcPts val="0"/>
              </a:spcBef>
              <a:buClr>
                <a:schemeClr val="accent1"/>
              </a:buClr>
              <a:buSzPct val="100000"/>
              <a:buFont typeface="Times New Roman"/>
              <a:buNone/>
            </a:pPr>
            <a:r>
              <a:rPr b="0" i="0" lang="en-US" sz="4400" u="sng" cap="none" strike="noStrike">
                <a:solidFill>
                  <a:schemeClr val="accent1"/>
                </a:solidFill>
                <a:latin typeface="Times New Roman"/>
                <a:ea typeface="Times New Roman"/>
                <a:cs typeface="Times New Roman"/>
                <a:sym typeface="Times New Roman"/>
              </a:rPr>
              <a:t>Two types of Hydro-Electric Power Plants:</a:t>
            </a:r>
          </a:p>
        </p:txBody>
      </p:sp>
      <p:sp>
        <p:nvSpPr>
          <p:cNvPr id="172" name="Shape 172"/>
          <p:cNvSpPr txBox="1"/>
          <p:nvPr>
            <p:ph idx="1" type="body"/>
          </p:nvPr>
        </p:nvSpPr>
        <p:spPr>
          <a:xfrm>
            <a:off x="770099" y="2690674"/>
            <a:ext cx="8596668" cy="3557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Dams</a:t>
            </a:r>
          </a:p>
          <a:p>
            <a:pPr indent="-101600" lvl="0" marL="0" marR="0" rtl="0" algn="l">
              <a:spcBef>
                <a:spcPts val="1000"/>
              </a:spcBef>
              <a:spcAft>
                <a:spcPts val="0"/>
              </a:spcAft>
              <a:buClr>
                <a:schemeClr val="accent1"/>
              </a:buClr>
              <a:buSzPct val="80000"/>
              <a:buFont typeface="Noto Sans Symbols"/>
              <a:buNone/>
            </a:pPr>
            <a:r>
              <a:rPr b="0" i="0" lang="en-US" sz="2000" u="none" cap="none" strike="noStrike">
                <a:solidFill>
                  <a:srgbClr val="3F3F3F"/>
                </a:solidFill>
                <a:latin typeface="Times New Roman"/>
                <a:ea typeface="Times New Roman"/>
                <a:cs typeface="Times New Roman"/>
                <a:sym typeface="Times New Roman"/>
              </a:rPr>
              <a:t>1] High Head (800 or more feet)</a:t>
            </a:r>
          </a:p>
          <a:p>
            <a:pPr indent="-101600" lvl="0" marL="0" marR="0" rtl="0" algn="l">
              <a:spcBef>
                <a:spcPts val="1000"/>
              </a:spcBef>
              <a:spcAft>
                <a:spcPts val="0"/>
              </a:spcAft>
              <a:buClr>
                <a:schemeClr val="accent1"/>
              </a:buClr>
              <a:buSzPct val="80000"/>
              <a:buFont typeface="Noto Sans Symbols"/>
              <a:buNone/>
            </a:pPr>
            <a:r>
              <a:rPr b="0" i="0" lang="en-US" sz="2000" u="none" cap="none" strike="noStrike">
                <a:solidFill>
                  <a:srgbClr val="3F3F3F"/>
                </a:solidFill>
                <a:latin typeface="Times New Roman"/>
                <a:ea typeface="Times New Roman"/>
                <a:cs typeface="Times New Roman"/>
                <a:sym typeface="Times New Roman"/>
              </a:rPr>
              <a:t>2] Medium Head (100 to 800 feet)</a:t>
            </a:r>
          </a:p>
          <a:p>
            <a:pPr indent="-101600" lvl="0" marL="0" marR="0" rtl="0" algn="l">
              <a:spcBef>
                <a:spcPts val="1000"/>
              </a:spcBef>
              <a:spcAft>
                <a:spcPts val="0"/>
              </a:spcAft>
              <a:buClr>
                <a:schemeClr val="accent1"/>
              </a:buClr>
              <a:buSzPct val="80000"/>
              <a:buFont typeface="Noto Sans Symbols"/>
              <a:buNone/>
            </a:pPr>
            <a:r>
              <a:rPr b="0" i="0" lang="en-US" sz="2000" u="none" cap="none" strike="noStrike">
                <a:solidFill>
                  <a:srgbClr val="3F3F3F"/>
                </a:solidFill>
                <a:latin typeface="Times New Roman"/>
                <a:ea typeface="Times New Roman"/>
                <a:cs typeface="Times New Roman"/>
                <a:sym typeface="Times New Roman"/>
              </a:rPr>
              <a:t>3] Low Head (less than 100 feet)</a:t>
            </a:r>
          </a:p>
          <a:p>
            <a:pPr indent="-342900" lvl="0" marL="342900" marR="0" rtl="0" algn="l">
              <a:spcBef>
                <a:spcPts val="1000"/>
              </a:spcBef>
              <a:spcAft>
                <a:spcPts val="0"/>
              </a:spcAft>
              <a:buClr>
                <a:schemeClr val="accent1"/>
              </a:buClr>
              <a:buSzPct val="80000"/>
              <a:buFont typeface="Noto Sans Symbols"/>
              <a:buChar char="▶"/>
            </a:pPr>
            <a:r>
              <a:rPr b="0" i="0" lang="en-US" sz="2000" u="none" cap="none" strike="noStrike">
                <a:solidFill>
                  <a:srgbClr val="3F3F3F"/>
                </a:solidFill>
                <a:latin typeface="Times New Roman"/>
                <a:ea typeface="Times New Roman"/>
                <a:cs typeface="Times New Roman"/>
                <a:sym typeface="Times New Roman"/>
              </a:rPr>
              <a:t>Run of river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677334" y="609600"/>
            <a:ext cx="8596668" cy="1320800"/>
          </a:xfrm>
          <a:prstGeom prst="rect">
            <a:avLst/>
          </a:prstGeom>
          <a:noFill/>
          <a:ln>
            <a:noFill/>
          </a:ln>
        </p:spPr>
        <p:txBody>
          <a:bodyPr anchorCtr="0" anchor="t" bIns="45700" lIns="91425" rIns="91425" wrap="square" tIns="45700">
            <a:noAutofit/>
          </a:bodyPr>
          <a:lstStyle/>
          <a:p>
            <a:pPr indent="-228600" lvl="0" marL="0" marR="0" rtl="0" algn="l">
              <a:spcBef>
                <a:spcPts val="0"/>
              </a:spcBef>
              <a:buClr>
                <a:schemeClr val="accent1"/>
              </a:buClr>
              <a:buSzPct val="100000"/>
              <a:buFont typeface="Trebuchet MS"/>
              <a:buNone/>
            </a:pPr>
            <a:r>
              <a:rPr b="0" i="0" lang="en-US" sz="3600" u="none" cap="none" strike="noStrike">
                <a:solidFill>
                  <a:schemeClr val="accent1"/>
                </a:solidFill>
                <a:latin typeface="Trebuchet MS"/>
                <a:ea typeface="Trebuchet MS"/>
                <a:cs typeface="Trebuchet MS"/>
                <a:sym typeface="Trebuchet MS"/>
              </a:rPr>
              <a:t>Types of installation</a:t>
            </a:r>
          </a:p>
        </p:txBody>
      </p:sp>
      <p:pic>
        <p:nvPicPr>
          <p:cNvPr id="178" name="Shape 178"/>
          <p:cNvPicPr preferRelativeResize="0"/>
          <p:nvPr>
            <p:ph idx="1" type="body"/>
          </p:nvPr>
        </p:nvPicPr>
        <p:blipFill rotWithShape="1">
          <a:blip r:embed="rId3">
            <a:alphaModFix/>
          </a:blip>
          <a:srcRect b="23033" l="17659" r="15818" t="26609"/>
          <a:stretch/>
        </p:blipFill>
        <p:spPr>
          <a:xfrm>
            <a:off x="178902" y="1472647"/>
            <a:ext cx="9095099" cy="45802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544812" y="344556"/>
            <a:ext cx="8596668" cy="901148"/>
          </a:xfrm>
          <a:prstGeom prst="rect">
            <a:avLst/>
          </a:prstGeom>
          <a:noFill/>
          <a:ln>
            <a:noFill/>
          </a:ln>
        </p:spPr>
        <p:txBody>
          <a:bodyPr anchorCtr="0" anchor="t" bIns="45700" lIns="91425" rIns="91425" wrap="square" tIns="45700">
            <a:noAutofit/>
          </a:bodyPr>
          <a:lstStyle/>
          <a:p>
            <a:pPr indent="-304800" lvl="0" marL="0" marR="0" rtl="0" algn="l">
              <a:spcBef>
                <a:spcPts val="0"/>
              </a:spcBef>
              <a:buClr>
                <a:schemeClr val="accent1"/>
              </a:buClr>
              <a:buSzPct val="100000"/>
              <a:buFont typeface="Times New Roman"/>
              <a:buNone/>
            </a:pPr>
            <a:r>
              <a:rPr b="0" i="0" lang="en-US" sz="4800" u="sng" cap="none" strike="noStrike">
                <a:solidFill>
                  <a:schemeClr val="accent1"/>
                </a:solidFill>
                <a:latin typeface="Times New Roman"/>
                <a:ea typeface="Times New Roman"/>
                <a:cs typeface="Times New Roman"/>
                <a:sym typeface="Times New Roman"/>
              </a:rPr>
              <a:t>Introduction:</a:t>
            </a:r>
          </a:p>
        </p:txBody>
      </p:sp>
      <p:pic>
        <p:nvPicPr>
          <p:cNvPr id="184" name="Shape 184"/>
          <p:cNvPicPr preferRelativeResize="0"/>
          <p:nvPr/>
        </p:nvPicPr>
        <p:blipFill rotWithShape="1">
          <a:blip r:embed="rId3">
            <a:alphaModFix/>
          </a:blip>
          <a:srcRect b="0" l="0" r="0" t="0"/>
          <a:stretch/>
        </p:blipFill>
        <p:spPr>
          <a:xfrm>
            <a:off x="544812" y="1417983"/>
            <a:ext cx="8368287" cy="5320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677334" y="609600"/>
            <a:ext cx="8596668" cy="795130"/>
          </a:xfrm>
          <a:prstGeom prst="rect">
            <a:avLst/>
          </a:prstGeom>
          <a:noFill/>
          <a:ln>
            <a:noFill/>
          </a:ln>
        </p:spPr>
        <p:txBody>
          <a:bodyPr anchorCtr="0" anchor="t" bIns="45700" lIns="91425" rIns="91425" wrap="square" tIns="45700">
            <a:noAutofit/>
          </a:bodyPr>
          <a:lstStyle/>
          <a:p>
            <a:pPr indent="-280035" lvl="0" marL="0" marR="0" rtl="0" algn="l">
              <a:spcBef>
                <a:spcPts val="0"/>
              </a:spcBef>
              <a:buClr>
                <a:schemeClr val="accent1"/>
              </a:buClr>
              <a:buSzPct val="100000"/>
              <a:buFont typeface="Times New Roman"/>
              <a:buNone/>
            </a:pPr>
            <a:r>
              <a:rPr b="0" i="0" lang="en-US" sz="4410" u="sng" cap="none" strike="noStrike">
                <a:solidFill>
                  <a:schemeClr val="accent1"/>
                </a:solidFill>
                <a:latin typeface="Times New Roman"/>
                <a:ea typeface="Times New Roman"/>
                <a:cs typeface="Times New Roman"/>
                <a:sym typeface="Times New Roman"/>
              </a:rPr>
              <a:t>Details:</a:t>
            </a:r>
            <a:br>
              <a:rPr b="0" i="0" lang="en-US" sz="3240" u="none" cap="none" strike="noStrike">
                <a:solidFill>
                  <a:schemeClr val="accent1"/>
                </a:solidFill>
                <a:latin typeface="Trebuchet MS"/>
                <a:ea typeface="Trebuchet MS"/>
                <a:cs typeface="Trebuchet MS"/>
                <a:sym typeface="Trebuchet MS"/>
              </a:rPr>
            </a:br>
          </a:p>
        </p:txBody>
      </p:sp>
      <p:sp>
        <p:nvSpPr>
          <p:cNvPr id="190" name="Shape 190"/>
          <p:cNvSpPr txBox="1"/>
          <p:nvPr>
            <p:ph idx="1" type="body"/>
          </p:nvPr>
        </p:nvSpPr>
        <p:spPr>
          <a:xfrm>
            <a:off x="452047" y="1734379"/>
            <a:ext cx="8596668" cy="4784062"/>
          </a:xfrm>
          <a:prstGeom prst="rect">
            <a:avLst/>
          </a:prstGeom>
          <a:noFill/>
          <a:ln>
            <a:noFill/>
          </a:ln>
        </p:spPr>
        <p:txBody>
          <a:bodyPr anchorCtr="0" anchor="t" bIns="45700" lIns="91425" rIns="91425" wrap="square" tIns="45700">
            <a:noAutofit/>
          </a:bodyPr>
          <a:lstStyle/>
          <a:p>
            <a:pPr indent="-342900" lvl="0" marL="342900" marR="0" rtl="0" algn="just">
              <a:spcBef>
                <a:spcPts val="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In order to generate to generate the hydroelectric power, the collected or stored water is at a higher elevation and eventually directed downwards through large tunnels or pipes also known as penstocks to a lower elevation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At the end of the pipes, the falling water causes turbines to rotate. The turbines in turn drive generators.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The turbines convert mechanical energy into electricity. </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Transformers come in the picture which are then used to convert the alternating voltage suitable for the generators to a higher voltage which suitable for long-distance transmission.</a:t>
            </a:r>
          </a:p>
          <a:p>
            <a:pPr indent="-342900" lvl="0" marL="342900" marR="0" rtl="0" algn="just">
              <a:spcBef>
                <a:spcPts val="1000"/>
              </a:spcBef>
              <a:spcAft>
                <a:spcPts val="0"/>
              </a:spcAft>
              <a:buClr>
                <a:schemeClr val="accent1"/>
              </a:buClr>
              <a:buSzPct val="80000"/>
              <a:buFont typeface="Noto Sans Symbols"/>
              <a:buChar char="▶"/>
            </a:pPr>
            <a:r>
              <a:rPr b="0" i="0" lang="en-US" sz="2000" u="none" cap="none" strike="noStrike">
                <a:solidFill>
                  <a:schemeClr val="dk1"/>
                </a:solidFill>
                <a:latin typeface="Times New Roman"/>
                <a:ea typeface="Times New Roman"/>
                <a:cs typeface="Times New Roman"/>
                <a:sym typeface="Times New Roman"/>
              </a:rPr>
              <a:t>Power house is the structure that is equipped with the turbines and generators, and eventually  into which the pipes or penstocks feed.</a:t>
            </a: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